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notesSlides/notesSlide1.xml" ContentType="application/vnd.openxmlformats-officedocument.presentationml.notesSlide+xml"/>
  <Override PartName="/ppt/ink/ink2.xml" ContentType="application/inkml+xml"/>
  <Override PartName="/ppt/ink/ink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1"/>
  </p:sldMasterIdLst>
  <p:notesMasterIdLst>
    <p:notesMasterId r:id="rId25"/>
  </p:notesMasterIdLst>
  <p:sldIdLst>
    <p:sldId id="256" r:id="rId2"/>
    <p:sldId id="257" r:id="rId3"/>
    <p:sldId id="258" r:id="rId4"/>
    <p:sldId id="259" r:id="rId5"/>
    <p:sldId id="262" r:id="rId6"/>
    <p:sldId id="263" r:id="rId7"/>
    <p:sldId id="267" r:id="rId8"/>
    <p:sldId id="268" r:id="rId9"/>
    <p:sldId id="269" r:id="rId10"/>
    <p:sldId id="270" r:id="rId11"/>
    <p:sldId id="271" r:id="rId12"/>
    <p:sldId id="280" r:id="rId13"/>
    <p:sldId id="281" r:id="rId14"/>
    <p:sldId id="282" r:id="rId15"/>
    <p:sldId id="284" r:id="rId16"/>
    <p:sldId id="283" r:id="rId17"/>
    <p:sldId id="272" r:id="rId18"/>
    <p:sldId id="279" r:id="rId19"/>
    <p:sldId id="273" r:id="rId20"/>
    <p:sldId id="274" r:id="rId21"/>
    <p:sldId id="278" r:id="rId22"/>
    <p:sldId id="275" r:id="rId23"/>
    <p:sldId id="285" r:id="rId24"/>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79"/>
  </p:normalViewPr>
  <p:slideViewPr>
    <p:cSldViewPr snapToGrid="0" snapToObjects="1">
      <p:cViewPr varScale="1">
        <p:scale>
          <a:sx n="88" d="100"/>
          <a:sy n="88" d="100"/>
        </p:scale>
        <p:origin x="9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3-16T21:31:04.012"/>
    </inkml:context>
    <inkml:brush xml:id="br0">
      <inkml:brushProperty name="width" value="0.05" units="cm"/>
      <inkml:brushProperty name="height" value="0.05" units="cm"/>
    </inkml:brush>
  </inkml:definitions>
  <inkml:trace contextRef="#ctx0" brushRef="#br0">1 0 32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3-16T21:24:20.283"/>
    </inkml:context>
    <inkml:brush xml:id="br0">
      <inkml:brushProperty name="width" value="0.05" units="cm"/>
      <inkml:brushProperty name="height" value="0.05" units="cm"/>
    </inkml:brush>
  </inkml:definitions>
  <inkml:trace contextRef="#ctx0" brushRef="#br0">1 0 32</inkml:trace>
</inkml:ink>
</file>

<file path=ppt/media/image1.png>
</file>

<file path=ppt/media/image10.PNG>
</file>

<file path=ppt/media/image11.PNG>
</file>

<file path=ppt/media/image2.jpe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3A5AC5-7558-DD4E-8EFB-6EC335D40FD7}" type="datetimeFigureOut">
              <a:rPr lang="es-CO" smtClean="0"/>
              <a:t>16/03/21</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B33B94-E866-2D45-B391-C342BAC58770}" type="slidenum">
              <a:rPr lang="es-CO" smtClean="0"/>
              <a:t>‹Nº›</a:t>
            </a:fld>
            <a:endParaRPr lang="es-CO"/>
          </a:p>
        </p:txBody>
      </p:sp>
    </p:spTree>
    <p:extLst>
      <p:ext uri="{BB962C8B-B14F-4D97-AF65-F5344CB8AC3E}">
        <p14:creationId xmlns:p14="http://schemas.microsoft.com/office/powerpoint/2010/main" val="1229761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C7B33B94-E866-2D45-B391-C342BAC58770}" type="slidenum">
              <a:rPr lang="es-CO" smtClean="0"/>
              <a:t>13</a:t>
            </a:fld>
            <a:endParaRPr lang="es-CO"/>
          </a:p>
        </p:txBody>
      </p:sp>
    </p:spTree>
    <p:extLst>
      <p:ext uri="{BB962C8B-B14F-4D97-AF65-F5344CB8AC3E}">
        <p14:creationId xmlns:p14="http://schemas.microsoft.com/office/powerpoint/2010/main" val="3573716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March 16, 2021</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1472294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March 16, 2021</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‹Nº›</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726283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March 16, 2021</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1504430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March 16, 2021</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5565660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March 16, 2021</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526042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March 16, 2021</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‹Nº›</a:t>
            </a:fld>
            <a:endParaRPr lang="en-US" dirty="0"/>
          </a:p>
        </p:txBody>
      </p:sp>
    </p:spTree>
    <p:extLst>
      <p:ext uri="{BB962C8B-B14F-4D97-AF65-F5344CB8AC3E}">
        <p14:creationId xmlns:p14="http://schemas.microsoft.com/office/powerpoint/2010/main" val="2222640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March 16, 2021</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‹Nº›</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6134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March 16, 2021</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‹Nº›</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83548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March 16, 2021</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518196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March 16, 2021</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2228526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March 16, 2021</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‹Nº›</a:t>
            </a:fld>
            <a:endParaRPr lang="en-US"/>
          </a:p>
        </p:txBody>
      </p:sp>
    </p:spTree>
    <p:extLst>
      <p:ext uri="{BB962C8B-B14F-4D97-AF65-F5344CB8AC3E}">
        <p14:creationId xmlns:p14="http://schemas.microsoft.com/office/powerpoint/2010/main" val="3694522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March 16, 2021</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‹Nº›</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3747813307"/>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694" r:id="rId7"/>
    <p:sldLayoutId id="2147483695" r:id="rId8"/>
    <p:sldLayoutId id="2147483696" r:id="rId9"/>
    <p:sldLayoutId id="2147483697" r:id="rId10"/>
    <p:sldLayoutId id="2147483704"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customXml" Target="../ink/ink2.xml"/></Relationships>
</file>

<file path=ppt/slides/_rels/slide14.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DA3C418-758E-4180-A5D0-8655D680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8C8EF06-5EC3-4883-AFAF-D74FF4655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135971" cy="687164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DDAAD6B-C44A-48AE-ACF7-53CB49F0432A}"/>
              </a:ext>
            </a:extLst>
          </p:cNvPr>
          <p:cNvPicPr>
            <a:picLocks noChangeAspect="1"/>
          </p:cNvPicPr>
          <p:nvPr/>
        </p:nvPicPr>
        <p:blipFill rotWithShape="1">
          <a:blip r:embed="rId2"/>
          <a:srcRect t="20169" r="2" b="2"/>
          <a:stretch/>
        </p:blipFill>
        <p:spPr>
          <a:xfrm>
            <a:off x="3584196" y="-1"/>
            <a:ext cx="8607807" cy="6871647"/>
          </a:xfrm>
          <a:custGeom>
            <a:avLst/>
            <a:gdLst/>
            <a:ahLst/>
            <a:cxnLst/>
            <a:rect l="l" t="t" r="r" b="b"/>
            <a:pathLst>
              <a:path w="8607807" h="6858000">
                <a:moveTo>
                  <a:pt x="8607807" y="0"/>
                </a:moveTo>
                <a:lnTo>
                  <a:pt x="8607807" y="6858000"/>
                </a:lnTo>
                <a:lnTo>
                  <a:pt x="2049693" y="6858000"/>
                </a:lnTo>
                <a:lnTo>
                  <a:pt x="1546051" y="6858000"/>
                </a:lnTo>
                <a:lnTo>
                  <a:pt x="1535751" y="6815348"/>
                </a:lnTo>
                <a:cubicBezTo>
                  <a:pt x="1530460" y="6761684"/>
                  <a:pt x="1515370" y="6604898"/>
                  <a:pt x="1514301" y="6536022"/>
                </a:cubicBezTo>
                <a:cubicBezTo>
                  <a:pt x="1518045" y="6478504"/>
                  <a:pt x="1528503" y="6437797"/>
                  <a:pt x="1529339" y="6402088"/>
                </a:cubicBezTo>
                <a:cubicBezTo>
                  <a:pt x="1525062" y="6346650"/>
                  <a:pt x="1502062" y="6294623"/>
                  <a:pt x="1493941" y="6256398"/>
                </a:cubicBezTo>
                <a:cubicBezTo>
                  <a:pt x="1502669" y="6241770"/>
                  <a:pt x="1469920" y="6187857"/>
                  <a:pt x="1480613" y="6172741"/>
                </a:cubicBezTo>
                <a:cubicBezTo>
                  <a:pt x="1481020" y="6152279"/>
                  <a:pt x="1458164" y="6048753"/>
                  <a:pt x="1443364" y="6006407"/>
                </a:cubicBezTo>
                <a:cubicBezTo>
                  <a:pt x="1426694" y="5958900"/>
                  <a:pt x="1390307" y="5908317"/>
                  <a:pt x="1380584" y="5887691"/>
                </a:cubicBezTo>
                <a:cubicBezTo>
                  <a:pt x="1370860" y="5867065"/>
                  <a:pt x="1392244" y="5909118"/>
                  <a:pt x="1385023" y="5882650"/>
                </a:cubicBezTo>
                <a:cubicBezTo>
                  <a:pt x="1377800" y="5856181"/>
                  <a:pt x="1345702" y="5759038"/>
                  <a:pt x="1337254" y="5728879"/>
                </a:cubicBezTo>
                <a:cubicBezTo>
                  <a:pt x="1353956" y="5727462"/>
                  <a:pt x="1323673" y="5710676"/>
                  <a:pt x="1334321" y="5701696"/>
                </a:cubicBezTo>
                <a:cubicBezTo>
                  <a:pt x="1343675" y="5695367"/>
                  <a:pt x="1336672" y="5688797"/>
                  <a:pt x="1335877" y="5681564"/>
                </a:cubicBezTo>
                <a:cubicBezTo>
                  <a:pt x="1343201" y="5672524"/>
                  <a:pt x="1329617" y="5640839"/>
                  <a:pt x="1319978" y="5632219"/>
                </a:cubicBezTo>
                <a:cubicBezTo>
                  <a:pt x="1286551" y="5611011"/>
                  <a:pt x="1310947" y="5568721"/>
                  <a:pt x="1285321" y="5551224"/>
                </a:cubicBezTo>
                <a:cubicBezTo>
                  <a:pt x="1281540" y="5545203"/>
                  <a:pt x="1279983" y="5539432"/>
                  <a:pt x="1279815" y="5533855"/>
                </a:cubicBezTo>
                <a:lnTo>
                  <a:pt x="1282507" y="5518422"/>
                </a:lnTo>
                <a:lnTo>
                  <a:pt x="1289604" y="5514404"/>
                </a:lnTo>
                <a:lnTo>
                  <a:pt x="1287766" y="5504772"/>
                </a:lnTo>
                <a:lnTo>
                  <a:pt x="1288829" y="5502102"/>
                </a:lnTo>
                <a:cubicBezTo>
                  <a:pt x="1290896" y="5497007"/>
                  <a:pt x="1292688" y="5491968"/>
                  <a:pt x="1293373" y="5486914"/>
                </a:cubicBezTo>
                <a:cubicBezTo>
                  <a:pt x="1288690" y="5472938"/>
                  <a:pt x="1272696" y="5448436"/>
                  <a:pt x="1260736" y="5418245"/>
                </a:cubicBezTo>
                <a:cubicBezTo>
                  <a:pt x="1238579" y="5385699"/>
                  <a:pt x="1238884" y="5340972"/>
                  <a:pt x="1221610" y="5305770"/>
                </a:cubicBezTo>
                <a:lnTo>
                  <a:pt x="1216099" y="5298785"/>
                </a:lnTo>
                <a:lnTo>
                  <a:pt x="1217278" y="5268992"/>
                </a:lnTo>
                <a:cubicBezTo>
                  <a:pt x="1221588" y="5263843"/>
                  <a:pt x="1222716" y="5256480"/>
                  <a:pt x="1218469" y="5250149"/>
                </a:cubicBezTo>
                <a:lnTo>
                  <a:pt x="1206220" y="5142322"/>
                </a:lnTo>
                <a:cubicBezTo>
                  <a:pt x="1205294" y="5106716"/>
                  <a:pt x="1196908" y="5091595"/>
                  <a:pt x="1212921" y="5036513"/>
                </a:cubicBezTo>
                <a:cubicBezTo>
                  <a:pt x="1234138" y="4978012"/>
                  <a:pt x="1204801" y="4893378"/>
                  <a:pt x="1212183" y="4827738"/>
                </a:cubicBezTo>
                <a:cubicBezTo>
                  <a:pt x="1183151" y="4792886"/>
                  <a:pt x="1209228" y="4811487"/>
                  <a:pt x="1202048" y="4774693"/>
                </a:cubicBezTo>
                <a:cubicBezTo>
                  <a:pt x="1202483" y="4751423"/>
                  <a:pt x="1202919" y="4728152"/>
                  <a:pt x="1203354" y="4704882"/>
                </a:cubicBezTo>
                <a:lnTo>
                  <a:pt x="1201502" y="4691500"/>
                </a:lnTo>
                <a:lnTo>
                  <a:pt x="1194919" y="4687895"/>
                </a:lnTo>
                <a:lnTo>
                  <a:pt x="1187792" y="4667873"/>
                </a:lnTo>
                <a:cubicBezTo>
                  <a:pt x="1186060" y="4660351"/>
                  <a:pt x="1185291" y="4652220"/>
                  <a:pt x="1186080" y="4643189"/>
                </a:cubicBezTo>
                <a:cubicBezTo>
                  <a:pt x="1199189" y="4613276"/>
                  <a:pt x="1167081" y="4562691"/>
                  <a:pt x="1184722" y="4525834"/>
                </a:cubicBezTo>
                <a:cubicBezTo>
                  <a:pt x="1182407" y="4490142"/>
                  <a:pt x="1175424" y="4451369"/>
                  <a:pt x="1172188" y="4429037"/>
                </a:cubicBezTo>
                <a:cubicBezTo>
                  <a:pt x="1161331" y="4419671"/>
                  <a:pt x="1178123" y="4389539"/>
                  <a:pt x="1165306" y="4391841"/>
                </a:cubicBezTo>
                <a:cubicBezTo>
                  <a:pt x="1171061" y="4381101"/>
                  <a:pt x="1173552" y="4338138"/>
                  <a:pt x="1168602" y="4327040"/>
                </a:cubicBezTo>
                <a:lnTo>
                  <a:pt x="1178384" y="4271714"/>
                </a:lnTo>
                <a:lnTo>
                  <a:pt x="1177294" y="4266170"/>
                </a:lnTo>
                <a:cubicBezTo>
                  <a:pt x="1177138" y="4260404"/>
                  <a:pt x="1177520" y="4242660"/>
                  <a:pt x="1177448" y="4237120"/>
                </a:cubicBezTo>
                <a:cubicBezTo>
                  <a:pt x="1177252" y="4235726"/>
                  <a:pt x="1177058" y="4234331"/>
                  <a:pt x="1176863" y="4232937"/>
                </a:cubicBezTo>
                <a:lnTo>
                  <a:pt x="1162386" y="4198811"/>
                </a:lnTo>
                <a:cubicBezTo>
                  <a:pt x="1162950" y="4194190"/>
                  <a:pt x="1174655" y="4191224"/>
                  <a:pt x="1174343" y="4184054"/>
                </a:cubicBezTo>
                <a:lnTo>
                  <a:pt x="1160516" y="4155792"/>
                </a:lnTo>
                <a:lnTo>
                  <a:pt x="1161365" y="4150364"/>
                </a:lnTo>
                <a:lnTo>
                  <a:pt x="1144878" y="4068165"/>
                </a:lnTo>
                <a:lnTo>
                  <a:pt x="1123687" y="3997737"/>
                </a:lnTo>
                <a:lnTo>
                  <a:pt x="1096720" y="3746801"/>
                </a:lnTo>
                <a:cubicBezTo>
                  <a:pt x="1083618" y="3632695"/>
                  <a:pt x="1064313" y="3629437"/>
                  <a:pt x="1047682" y="3510652"/>
                </a:cubicBezTo>
                <a:cubicBezTo>
                  <a:pt x="1048550" y="3470281"/>
                  <a:pt x="1049418" y="3429910"/>
                  <a:pt x="1050285" y="3389539"/>
                </a:cubicBezTo>
                <a:lnTo>
                  <a:pt x="1030166" y="3314219"/>
                </a:lnTo>
                <a:lnTo>
                  <a:pt x="1034128" y="3253967"/>
                </a:lnTo>
                <a:lnTo>
                  <a:pt x="1007751" y="3192563"/>
                </a:lnTo>
                <a:cubicBezTo>
                  <a:pt x="1003323" y="3186732"/>
                  <a:pt x="1001150" y="3181063"/>
                  <a:pt x="1000384" y="3175520"/>
                </a:cubicBezTo>
                <a:cubicBezTo>
                  <a:pt x="1000734" y="3170366"/>
                  <a:pt x="1001085" y="3165212"/>
                  <a:pt x="1001435" y="3160058"/>
                </a:cubicBezTo>
                <a:lnTo>
                  <a:pt x="968918" y="3106456"/>
                </a:lnTo>
                <a:cubicBezTo>
                  <a:pt x="957125" y="3086347"/>
                  <a:pt x="955617" y="3059144"/>
                  <a:pt x="934483" y="3025607"/>
                </a:cubicBezTo>
                <a:cubicBezTo>
                  <a:pt x="914631" y="2991085"/>
                  <a:pt x="908933" y="2999692"/>
                  <a:pt x="879229" y="2942341"/>
                </a:cubicBezTo>
                <a:cubicBezTo>
                  <a:pt x="850845" y="2891400"/>
                  <a:pt x="820829" y="2801223"/>
                  <a:pt x="798666" y="2755714"/>
                </a:cubicBezTo>
                <a:cubicBezTo>
                  <a:pt x="773970" y="2709171"/>
                  <a:pt x="758278" y="2710053"/>
                  <a:pt x="746962" y="2689587"/>
                </a:cubicBezTo>
                <a:lnTo>
                  <a:pt x="712796" y="2609586"/>
                </a:lnTo>
                <a:lnTo>
                  <a:pt x="697701" y="2594856"/>
                </a:lnTo>
                <a:cubicBezTo>
                  <a:pt x="697743" y="2593626"/>
                  <a:pt x="697784" y="2592396"/>
                  <a:pt x="697823" y="2591165"/>
                </a:cubicBezTo>
                <a:lnTo>
                  <a:pt x="679645" y="2567493"/>
                </a:lnTo>
                <a:lnTo>
                  <a:pt x="680789" y="2566723"/>
                </a:lnTo>
                <a:cubicBezTo>
                  <a:pt x="682946" y="2564457"/>
                  <a:pt x="683757" y="2561765"/>
                  <a:pt x="681771" y="2558109"/>
                </a:cubicBezTo>
                <a:cubicBezTo>
                  <a:pt x="705290" y="2557210"/>
                  <a:pt x="688388" y="2553357"/>
                  <a:pt x="680456" y="2542663"/>
                </a:cubicBezTo>
                <a:cubicBezTo>
                  <a:pt x="679482" y="2529115"/>
                  <a:pt x="677183" y="2488664"/>
                  <a:pt x="675922" y="2476820"/>
                </a:cubicBezTo>
                <a:lnTo>
                  <a:pt x="672894" y="2471591"/>
                </a:lnTo>
                <a:lnTo>
                  <a:pt x="673143" y="2471379"/>
                </a:lnTo>
                <a:cubicBezTo>
                  <a:pt x="673152" y="2470017"/>
                  <a:pt x="672405" y="2468214"/>
                  <a:pt x="670567" y="2465654"/>
                </a:cubicBezTo>
                <a:lnTo>
                  <a:pt x="667369" y="2462052"/>
                </a:lnTo>
                <a:lnTo>
                  <a:pt x="661495" y="2451906"/>
                </a:lnTo>
                <a:cubicBezTo>
                  <a:pt x="661510" y="2450510"/>
                  <a:pt x="661525" y="2449113"/>
                  <a:pt x="661540" y="2447717"/>
                </a:cubicBezTo>
                <a:lnTo>
                  <a:pt x="664540" y="2445047"/>
                </a:lnTo>
                <a:lnTo>
                  <a:pt x="663581" y="2444265"/>
                </a:lnTo>
                <a:cubicBezTo>
                  <a:pt x="653014" y="2439598"/>
                  <a:pt x="642406" y="2441014"/>
                  <a:pt x="663129" y="2421760"/>
                </a:cubicBezTo>
                <a:cubicBezTo>
                  <a:pt x="643271" y="2409372"/>
                  <a:pt x="657229" y="2399993"/>
                  <a:pt x="650205" y="2375201"/>
                </a:cubicBezTo>
                <a:cubicBezTo>
                  <a:pt x="634911" y="2369643"/>
                  <a:pt x="634260" y="2360648"/>
                  <a:pt x="638008" y="2350147"/>
                </a:cubicBezTo>
                <a:cubicBezTo>
                  <a:pt x="621083" y="2329939"/>
                  <a:pt x="620949" y="2305558"/>
                  <a:pt x="609851" y="2279762"/>
                </a:cubicBezTo>
                <a:lnTo>
                  <a:pt x="585585" y="2151458"/>
                </a:lnTo>
                <a:lnTo>
                  <a:pt x="581391" y="2148616"/>
                </a:lnTo>
                <a:cubicBezTo>
                  <a:pt x="578821" y="2146496"/>
                  <a:pt x="577525" y="2144881"/>
                  <a:pt x="577083" y="2143541"/>
                </a:cubicBezTo>
                <a:lnTo>
                  <a:pt x="577251" y="2143279"/>
                </a:lnTo>
                <a:lnTo>
                  <a:pt x="546845" y="2081459"/>
                </a:lnTo>
                <a:cubicBezTo>
                  <a:pt x="538270" y="2069798"/>
                  <a:pt x="486356" y="1952009"/>
                  <a:pt x="470837" y="1927526"/>
                </a:cubicBezTo>
                <a:lnTo>
                  <a:pt x="428154" y="1653876"/>
                </a:lnTo>
                <a:lnTo>
                  <a:pt x="392797" y="1507176"/>
                </a:lnTo>
                <a:cubicBezTo>
                  <a:pt x="380165" y="1501458"/>
                  <a:pt x="369910" y="1448213"/>
                  <a:pt x="372847" y="1437646"/>
                </a:cubicBezTo>
                <a:cubicBezTo>
                  <a:pt x="369015" y="1430935"/>
                  <a:pt x="338503" y="1373479"/>
                  <a:pt x="344479" y="1364974"/>
                </a:cubicBezTo>
                <a:cubicBezTo>
                  <a:pt x="332264" y="1339484"/>
                  <a:pt x="321736" y="1307918"/>
                  <a:pt x="299558" y="1284709"/>
                </a:cubicBezTo>
                <a:cubicBezTo>
                  <a:pt x="277380" y="1261500"/>
                  <a:pt x="259203" y="1267387"/>
                  <a:pt x="243216" y="1246922"/>
                </a:cubicBezTo>
                <a:cubicBezTo>
                  <a:pt x="227230" y="1226457"/>
                  <a:pt x="218454" y="1164523"/>
                  <a:pt x="203639" y="1161920"/>
                </a:cubicBezTo>
                <a:cubicBezTo>
                  <a:pt x="192352" y="1142649"/>
                  <a:pt x="198158" y="1131546"/>
                  <a:pt x="169195" y="1085737"/>
                </a:cubicBezTo>
                <a:cubicBezTo>
                  <a:pt x="139228" y="1000958"/>
                  <a:pt x="140891" y="967704"/>
                  <a:pt x="98775" y="908263"/>
                </a:cubicBezTo>
                <a:cubicBezTo>
                  <a:pt x="45025" y="829417"/>
                  <a:pt x="34038" y="815844"/>
                  <a:pt x="43820" y="711217"/>
                </a:cubicBezTo>
                <a:cubicBezTo>
                  <a:pt x="34816" y="658186"/>
                  <a:pt x="43273" y="612368"/>
                  <a:pt x="44748" y="590072"/>
                </a:cubicBezTo>
                <a:lnTo>
                  <a:pt x="36767" y="545639"/>
                </a:lnTo>
                <a:cubicBezTo>
                  <a:pt x="36093" y="527311"/>
                  <a:pt x="35418" y="508983"/>
                  <a:pt x="34744" y="490655"/>
                </a:cubicBezTo>
                <a:cubicBezTo>
                  <a:pt x="34670" y="457530"/>
                  <a:pt x="29296" y="472114"/>
                  <a:pt x="29222" y="438989"/>
                </a:cubicBezTo>
                <a:cubicBezTo>
                  <a:pt x="29152" y="438889"/>
                  <a:pt x="2578" y="396379"/>
                  <a:pt x="2507" y="396276"/>
                </a:cubicBezTo>
                <a:cubicBezTo>
                  <a:pt x="-7796" y="384713"/>
                  <a:pt x="17492" y="336163"/>
                  <a:pt x="9810" y="316602"/>
                </a:cubicBezTo>
                <a:lnTo>
                  <a:pt x="25323" y="268307"/>
                </a:lnTo>
                <a:cubicBezTo>
                  <a:pt x="20582" y="240926"/>
                  <a:pt x="55391" y="238035"/>
                  <a:pt x="50278" y="194719"/>
                </a:cubicBezTo>
                <a:cubicBezTo>
                  <a:pt x="49891" y="157325"/>
                  <a:pt x="41873" y="124589"/>
                  <a:pt x="47653" y="93227"/>
                </a:cubicBezTo>
                <a:cubicBezTo>
                  <a:pt x="41389" y="80085"/>
                  <a:pt x="38874" y="67855"/>
                  <a:pt x="48323" y="56555"/>
                </a:cubicBezTo>
                <a:cubicBezTo>
                  <a:pt x="46028" y="30289"/>
                  <a:pt x="37896" y="18621"/>
                  <a:pt x="38423" y="5312"/>
                </a:cubicBezTo>
                <a:lnTo>
                  <a:pt x="39875" y="1"/>
                </a:lnTo>
                <a:close/>
              </a:path>
            </a:pathLst>
          </a:custGeom>
        </p:spPr>
      </p:pic>
      <p:sp>
        <p:nvSpPr>
          <p:cNvPr id="2" name="Título 1">
            <a:extLst>
              <a:ext uri="{FF2B5EF4-FFF2-40B4-BE49-F238E27FC236}">
                <a16:creationId xmlns:a16="http://schemas.microsoft.com/office/drawing/2014/main" id="{A89738BB-8B96-9049-8192-424B245BA3B8}"/>
              </a:ext>
            </a:extLst>
          </p:cNvPr>
          <p:cNvSpPr>
            <a:spLocks noGrp="1"/>
          </p:cNvSpPr>
          <p:nvPr>
            <p:ph type="ctrTitle"/>
          </p:nvPr>
        </p:nvSpPr>
        <p:spPr>
          <a:xfrm>
            <a:off x="624306" y="2906973"/>
            <a:ext cx="4511665" cy="2640247"/>
          </a:xfrm>
        </p:spPr>
        <p:txBody>
          <a:bodyPr>
            <a:normAutofit/>
          </a:bodyPr>
          <a:lstStyle/>
          <a:p>
            <a:pPr algn="l"/>
            <a:r>
              <a:rPr lang="es-CO" dirty="0"/>
              <a:t>Miniproyecto 1</a:t>
            </a:r>
          </a:p>
        </p:txBody>
      </p:sp>
      <p:sp>
        <p:nvSpPr>
          <p:cNvPr id="3" name="Subtítulo 2">
            <a:extLst>
              <a:ext uri="{FF2B5EF4-FFF2-40B4-BE49-F238E27FC236}">
                <a16:creationId xmlns:a16="http://schemas.microsoft.com/office/drawing/2014/main" id="{9659DF3C-87E3-8340-AA8F-E8DF908503E1}"/>
              </a:ext>
            </a:extLst>
          </p:cNvPr>
          <p:cNvSpPr>
            <a:spLocks noGrp="1"/>
          </p:cNvSpPr>
          <p:nvPr>
            <p:ph type="subTitle" idx="1"/>
          </p:nvPr>
        </p:nvSpPr>
        <p:spPr>
          <a:xfrm>
            <a:off x="624305" y="5676900"/>
            <a:ext cx="3439235" cy="955315"/>
          </a:xfrm>
        </p:spPr>
        <p:txBody>
          <a:bodyPr>
            <a:normAutofit/>
          </a:bodyPr>
          <a:lstStyle/>
          <a:p>
            <a:pPr algn="l"/>
            <a:r>
              <a:rPr lang="es-CO" dirty="0"/>
              <a:t>Por: Gonzalo De Varona</a:t>
            </a:r>
          </a:p>
          <a:p>
            <a:pPr algn="l"/>
            <a:r>
              <a:rPr lang="es-CO" dirty="0"/>
              <a:t>A00358687</a:t>
            </a:r>
          </a:p>
        </p:txBody>
      </p:sp>
    </p:spTree>
    <p:extLst>
      <p:ext uri="{BB962C8B-B14F-4D97-AF65-F5344CB8AC3E}">
        <p14:creationId xmlns:p14="http://schemas.microsoft.com/office/powerpoint/2010/main" val="413219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C</a:t>
            </a:r>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Sumar una señal cuadrada a la variable independiente t de una señal senoidal</a:t>
            </a:r>
          </a:p>
          <a:p>
            <a:pPr marL="0" indent="0">
              <a:buNone/>
            </a:pPr>
            <a:endParaRPr lang="es-CO" dirty="0"/>
          </a:p>
          <a:p>
            <a:pPr marL="0" indent="0">
              <a:buNone/>
            </a:pPr>
            <a:r>
              <a:rPr lang="es-CO" dirty="0"/>
              <a:t>Para llevar a cabo esta operación de señales se debe tener ambas señales definidas y luego hacer la suma de la señal cuadrada a la variable t de la señal senoidal. Por ejemplo:</a:t>
            </a:r>
          </a:p>
          <a:p>
            <a:pPr marL="0" indent="0">
              <a:buNone/>
            </a:pPr>
            <a:endParaRPr lang="es-CO" dirty="0"/>
          </a:p>
          <a:p>
            <a:pPr marL="0" indent="0">
              <a:buNone/>
            </a:pPr>
            <a:r>
              <a:rPr lang="es-CO" dirty="0"/>
              <a:t>Dadas estas dos señales,</a:t>
            </a:r>
          </a:p>
          <a:p>
            <a:pPr marL="0" indent="0">
              <a:buNone/>
            </a:pPr>
            <a:r>
              <a:rPr lang="es-CO" dirty="0"/>
              <a:t>(1).  x(t) = A</a:t>
            </a:r>
            <a:r>
              <a:rPr lang="es-CO" baseline="-25000" dirty="0"/>
              <a:t>0 </a:t>
            </a:r>
            <a:r>
              <a:rPr lang="es-CO" dirty="0"/>
              <a:t>sen (</a:t>
            </a:r>
            <a:r>
              <a:rPr lang="el-GR" dirty="0"/>
              <a:t>ω</a:t>
            </a:r>
            <a:r>
              <a:rPr lang="en-US" baseline="-25000" dirty="0"/>
              <a:t>0</a:t>
            </a:r>
            <a:r>
              <a:rPr lang="en-US" dirty="0"/>
              <a:t>t + </a:t>
            </a:r>
            <a:r>
              <a:rPr lang="el-GR" dirty="0"/>
              <a:t>θ</a:t>
            </a:r>
            <a:r>
              <a:rPr lang="en-US" baseline="-25000" dirty="0"/>
              <a:t>0</a:t>
            </a:r>
            <a:r>
              <a:rPr lang="es-CO" dirty="0"/>
              <a:t>), donde A</a:t>
            </a:r>
            <a:r>
              <a:rPr lang="es-CO" baseline="-25000" dirty="0"/>
              <a:t>0 </a:t>
            </a:r>
            <a:r>
              <a:rPr lang="es-CO" dirty="0"/>
              <a:t>es la amplitud de la onda 1, </a:t>
            </a:r>
            <a:r>
              <a:rPr lang="el-GR" dirty="0"/>
              <a:t>ω</a:t>
            </a:r>
            <a:r>
              <a:rPr lang="en-US" baseline="-25000" dirty="0"/>
              <a:t>0 </a:t>
            </a:r>
            <a:r>
              <a:rPr lang="es-CO" dirty="0"/>
              <a:t>es la velocidad angular de la onda 1 y </a:t>
            </a:r>
            <a:r>
              <a:rPr lang="el-GR" dirty="0"/>
              <a:t>θ</a:t>
            </a:r>
            <a:r>
              <a:rPr lang="en-US" baseline="-25000" dirty="0"/>
              <a:t>0</a:t>
            </a:r>
            <a:r>
              <a:rPr lang="es-CO" dirty="0"/>
              <a:t> es la fase de la onda 1</a:t>
            </a:r>
          </a:p>
          <a:p>
            <a:pPr marL="0" indent="0">
              <a:buNone/>
            </a:pPr>
            <a:endParaRPr lang="es-CO" dirty="0"/>
          </a:p>
          <a:p>
            <a:pPr marL="0" indent="0">
              <a:buNone/>
            </a:pPr>
            <a:r>
              <a:rPr lang="es-CO" dirty="0"/>
              <a:t>(2).                                     , donde </a:t>
            </a:r>
            <a:r>
              <a:rPr lang="el-GR" dirty="0"/>
              <a:t>τ</a:t>
            </a:r>
            <a:r>
              <a:rPr lang="en-US" dirty="0"/>
              <a:t> es una </a:t>
            </a:r>
            <a:r>
              <a:rPr lang="en-US" dirty="0" err="1"/>
              <a:t>constante</a:t>
            </a:r>
            <a:r>
              <a:rPr lang="en-US" dirty="0"/>
              <a:t>.</a:t>
            </a:r>
            <a:endParaRPr lang="es-CO" dirty="0"/>
          </a:p>
        </p:txBody>
      </p:sp>
      <p:pic>
        <p:nvPicPr>
          <p:cNvPr id="5" name="Imagen 4" descr="Imagen en blanco y negro&#10;&#10;Descripción generada automáticamente con confianza media">
            <a:extLst>
              <a:ext uri="{FF2B5EF4-FFF2-40B4-BE49-F238E27FC236}">
                <a16:creationId xmlns:a16="http://schemas.microsoft.com/office/drawing/2014/main" id="{4D3368B2-1204-2341-AAEE-FCB5C483B319}"/>
              </a:ext>
            </a:extLst>
          </p:cNvPr>
          <p:cNvPicPr>
            <a:picLocks noChangeAspect="1"/>
          </p:cNvPicPr>
          <p:nvPr/>
        </p:nvPicPr>
        <p:blipFill>
          <a:blip r:embed="rId2"/>
          <a:stretch>
            <a:fillRect/>
          </a:stretch>
        </p:blipFill>
        <p:spPr>
          <a:xfrm>
            <a:off x="1606550" y="5238378"/>
            <a:ext cx="2603141" cy="1303100"/>
          </a:xfrm>
          <a:prstGeom prst="rect">
            <a:avLst/>
          </a:prstGeom>
        </p:spPr>
      </p:pic>
    </p:spTree>
    <p:extLst>
      <p:ext uri="{BB962C8B-B14F-4D97-AF65-F5344CB8AC3E}">
        <p14:creationId xmlns:p14="http://schemas.microsoft.com/office/powerpoint/2010/main" val="996139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c</a:t>
            </a:r>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n-US" dirty="0" err="1"/>
              <a:t>Entonces</a:t>
            </a:r>
            <a:r>
              <a:rPr lang="en-US" dirty="0"/>
              <a:t>: </a:t>
            </a:r>
          </a:p>
          <a:p>
            <a:pPr marL="0" indent="0">
              <a:buNone/>
            </a:pPr>
            <a:r>
              <a:rPr lang="en-US" dirty="0"/>
              <a:t>	</a:t>
            </a:r>
            <a:r>
              <a:rPr lang="es-CO" dirty="0"/>
              <a:t>y(t) = A</a:t>
            </a:r>
            <a:r>
              <a:rPr lang="es-CO" baseline="-25000" dirty="0"/>
              <a:t>0 </a:t>
            </a:r>
            <a:r>
              <a:rPr lang="es-CO" dirty="0"/>
              <a:t>sen (</a:t>
            </a:r>
            <a:r>
              <a:rPr lang="el-GR" dirty="0"/>
              <a:t>ω</a:t>
            </a:r>
            <a:r>
              <a:rPr lang="en-US" baseline="-25000" dirty="0"/>
              <a:t>0</a:t>
            </a:r>
            <a:r>
              <a:rPr lang="en-US" dirty="0"/>
              <a:t>(</a:t>
            </a:r>
            <a:r>
              <a:rPr lang="en-US" dirty="0" err="1"/>
              <a:t>t+p</a:t>
            </a:r>
            <a:r>
              <a:rPr lang="el-GR" baseline="-25000" dirty="0"/>
              <a:t>τ</a:t>
            </a:r>
            <a:r>
              <a:rPr lang="en-US" dirty="0"/>
              <a:t>(t)) + </a:t>
            </a:r>
            <a:r>
              <a:rPr lang="el-GR" dirty="0"/>
              <a:t>θ</a:t>
            </a:r>
            <a:r>
              <a:rPr lang="en-US" baseline="-25000" dirty="0"/>
              <a:t>0</a:t>
            </a:r>
            <a:r>
              <a:rPr lang="es-CO" dirty="0"/>
              <a: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9548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83084B-45E0-254C-A3B6-EC29035C8A2F}"/>
              </a:ext>
            </a:extLst>
          </p:cNvPr>
          <p:cNvSpPr>
            <a:spLocks noGrp="1"/>
          </p:cNvSpPr>
          <p:nvPr>
            <p:ph type="title"/>
          </p:nvPr>
        </p:nvSpPr>
        <p:spPr/>
        <p:txBody>
          <a:bodyPr/>
          <a:lstStyle/>
          <a:p>
            <a:r>
              <a:rPr lang="es-CO" dirty="0"/>
              <a:t>Analisis punto a </a:t>
            </a:r>
          </a:p>
        </p:txBody>
      </p:sp>
      <p:sp>
        <p:nvSpPr>
          <p:cNvPr id="3" name="Marcador de contenido 2">
            <a:extLst>
              <a:ext uri="{FF2B5EF4-FFF2-40B4-BE49-F238E27FC236}">
                <a16:creationId xmlns:a16="http://schemas.microsoft.com/office/drawing/2014/main" id="{D15D2894-6CC2-F042-856E-280929A58D8A}"/>
              </a:ext>
            </a:extLst>
          </p:cNvPr>
          <p:cNvSpPr>
            <a:spLocks noGrp="1"/>
          </p:cNvSpPr>
          <p:nvPr>
            <p:ph idx="1"/>
          </p:nvPr>
        </p:nvSpPr>
        <p:spPr/>
        <p:txBody>
          <a:bodyPr>
            <a:normAutofit lnSpcReduction="10000"/>
          </a:bodyPr>
          <a:lstStyle/>
          <a:p>
            <a:r>
              <a:rPr lang="es-CO" dirty="0"/>
              <a:t>Hay 3 casos particulares que se presentan cuando hay una diferencia en el valor de una componente de alguna de las dos señales y las demás son iguales. </a:t>
            </a:r>
          </a:p>
          <a:p>
            <a:endParaRPr lang="es-CO" dirty="0"/>
          </a:p>
          <a:p>
            <a:r>
              <a:rPr lang="es-CO" dirty="0"/>
              <a:t>Caso A: Para cualquier diferencia de fase en cualquier señal, el producto de las señales va a dar una señal diente de sierra un poco suavizada. Si la diferencia es muy grande, da el mismo tipo de señal pero invertida.</a:t>
            </a:r>
          </a:p>
          <a:p>
            <a:r>
              <a:rPr lang="es-CO" dirty="0"/>
              <a:t>Caso B: Para cualquier diferencia de amplitud en cualquier señal, el producto de las señales va a dar una señal rectificada. Alguna de las amplitudes es multiplicada por -1, el producto da una señal rectificada invertida.</a:t>
            </a:r>
          </a:p>
          <a:p>
            <a:r>
              <a:rPr lang="es-CO" dirty="0"/>
              <a:t>Caso C: Cuando la frecuencia de la señal cuadrada es mucho mayor que la frecuencia de la senoidal, el producto da una señal cuadrada donde las amplitudes en cada valor de t están dadas por la señal senoidal en ese mismo instante. En el caso inverso, el producto da una señal pseudo-senoidal cuyo periodo es el periodo de la señal cuadrada.</a:t>
            </a:r>
          </a:p>
          <a:p>
            <a:endParaRPr lang="es-CO" dirty="0"/>
          </a:p>
          <a:p>
            <a:endParaRPr lang="es-CO" dirty="0"/>
          </a:p>
        </p:txBody>
      </p:sp>
    </p:spTree>
    <p:extLst>
      <p:ext uri="{BB962C8B-B14F-4D97-AF65-F5344CB8AC3E}">
        <p14:creationId xmlns:p14="http://schemas.microsoft.com/office/powerpoint/2010/main" val="2958197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4">
            <p14:nvContentPartPr>
              <p14:cNvPr id="27" name="Ink 26">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27" name="Ink 26">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5"/>
              <a:stretch>
                <a:fillRect/>
              </a:stretch>
            </p:blipFill>
            <p:spPr>
              <a:xfrm>
                <a:off x="12481710" y="6333652"/>
                <a:ext cx="18000" cy="18000"/>
              </a:xfrm>
              <a:prstGeom prst="rect">
                <a:avLst/>
              </a:prstGeom>
            </p:spPr>
          </p:pic>
        </mc:Fallback>
      </mc:AlternateContent>
      <p:sp useBgFill="1">
        <p:nvSpPr>
          <p:cNvPr id="29" name="Rectangle 28">
            <a:extLst>
              <a:ext uri="{FF2B5EF4-FFF2-40B4-BE49-F238E27FC236}">
                <a16:creationId xmlns:a16="http://schemas.microsoft.com/office/drawing/2014/main" id="{ABA4B6D2-67B7-4DDF-9D67-252A664A4E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Marcador de contenido 16" descr="Interfaz de usuario gráfica&#10;&#10;Descripción generada automáticamente">
            <a:extLst>
              <a:ext uri="{FF2B5EF4-FFF2-40B4-BE49-F238E27FC236}">
                <a16:creationId xmlns:a16="http://schemas.microsoft.com/office/drawing/2014/main" id="{70B6CC65-39E5-2647-A9B8-B4DAA30FC7FE}"/>
              </a:ext>
            </a:extLst>
          </p:cNvPr>
          <p:cNvPicPr>
            <a:picLocks noGrp="1" noChangeAspect="1"/>
          </p:cNvPicPr>
          <p:nvPr>
            <p:ph idx="1"/>
          </p:nvPr>
        </p:nvPicPr>
        <p:blipFill rotWithShape="1">
          <a:blip r:embed="rId6"/>
          <a:srcRect t="8051" b="1949"/>
          <a:stretch/>
        </p:blipFill>
        <p:spPr>
          <a:xfrm>
            <a:off x="0" y="508010"/>
            <a:ext cx="12192000" cy="6857989"/>
          </a:xfrm>
          <a:prstGeom prst="rect">
            <a:avLst/>
          </a:prstGeom>
        </p:spPr>
      </p:pic>
      <p:sp>
        <p:nvSpPr>
          <p:cNvPr id="19" name="CuadroTexto 18">
            <a:extLst>
              <a:ext uri="{FF2B5EF4-FFF2-40B4-BE49-F238E27FC236}">
                <a16:creationId xmlns:a16="http://schemas.microsoft.com/office/drawing/2014/main" id="{CD041EB0-3228-0941-9220-DF2ED048F6E2}"/>
              </a:ext>
            </a:extLst>
          </p:cNvPr>
          <p:cNvSpPr txBox="1"/>
          <p:nvPr/>
        </p:nvSpPr>
        <p:spPr>
          <a:xfrm>
            <a:off x="3759200" y="246400"/>
            <a:ext cx="4064000" cy="523220"/>
          </a:xfrm>
          <a:prstGeom prst="rect">
            <a:avLst/>
          </a:prstGeom>
          <a:noFill/>
        </p:spPr>
        <p:txBody>
          <a:bodyPr wrap="square" rtlCol="0">
            <a:spAutoFit/>
          </a:bodyPr>
          <a:lstStyle/>
          <a:p>
            <a:r>
              <a:rPr lang="es-CO" sz="2800" dirty="0">
                <a:latin typeface="+mj-lt"/>
              </a:rPr>
              <a:t>CASO A</a:t>
            </a:r>
          </a:p>
        </p:txBody>
      </p:sp>
    </p:spTree>
    <p:extLst>
      <p:ext uri="{BB962C8B-B14F-4D97-AF65-F5344CB8AC3E}">
        <p14:creationId xmlns:p14="http://schemas.microsoft.com/office/powerpoint/2010/main" val="1459033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EB2E8C4-C3E7-4048-A43D-9859510CF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13"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12490710" y="6342652"/>
              <a:ext cx="360" cy="360"/>
            </p14:xfrm>
          </p:contentPart>
        </mc:Choice>
        <mc:Fallback>
          <p:pic>
            <p:nvPicPr>
              <p:cNvPr id="13" name="Ink 12">
                <a:extLst>
                  <a:ext uri="{FF2B5EF4-FFF2-40B4-BE49-F238E27FC236}">
                    <a16:creationId xmlns:a16="http://schemas.microsoft.com/office/drawing/2014/main" id="{24D29CCB-7956-4E3E-8880-304085F04B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4"/>
              <a:stretch>
                <a:fillRect/>
              </a:stretch>
            </p:blipFill>
            <p:spPr>
              <a:xfrm>
                <a:off x="12481710" y="6333652"/>
                <a:ext cx="18000" cy="18000"/>
              </a:xfrm>
              <a:prstGeom prst="rect">
                <a:avLst/>
              </a:prstGeom>
            </p:spPr>
          </p:pic>
        </mc:Fallback>
      </mc:AlternateContent>
      <p:sp useBgFill="1">
        <p:nvSpPr>
          <p:cNvPr id="15" name="Rectangle 14">
            <a:extLst>
              <a:ext uri="{FF2B5EF4-FFF2-40B4-BE49-F238E27FC236}">
                <a16:creationId xmlns:a16="http://schemas.microsoft.com/office/drawing/2014/main" id="{748321A4-DDE5-4057-A34B-A19FC26C50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63C30B2F-D1D0-4298-AAAA-5CD7FAF73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3126633"/>
          </a:xfrm>
          <a:custGeom>
            <a:avLst/>
            <a:gdLst>
              <a:gd name="connsiteX0" fmla="*/ 0 w 12192000"/>
              <a:gd name="connsiteY0" fmla="*/ 1162137 h 3126633"/>
              <a:gd name="connsiteX1" fmla="*/ 41243 w 12192000"/>
              <a:gd name="connsiteY1" fmla="*/ 1179838 h 3126633"/>
              <a:gd name="connsiteX2" fmla="*/ 26724 w 12192000"/>
              <a:gd name="connsiteY2" fmla="*/ 1190407 h 3126633"/>
              <a:gd name="connsiteX3" fmla="*/ 24833 w 12192000"/>
              <a:gd name="connsiteY3" fmla="*/ 1189500 h 3126633"/>
              <a:gd name="connsiteX4" fmla="*/ 3588 w 12192000"/>
              <a:gd name="connsiteY4" fmla="*/ 1309614 h 3126633"/>
              <a:gd name="connsiteX5" fmla="*/ 0 w 12192000"/>
              <a:gd name="connsiteY5" fmla="*/ 1310495 h 3126633"/>
              <a:gd name="connsiteX6" fmla="*/ 0 w 12192000"/>
              <a:gd name="connsiteY6" fmla="*/ 0 h 3126633"/>
              <a:gd name="connsiteX7" fmla="*/ 12192000 w 12192000"/>
              <a:gd name="connsiteY7" fmla="*/ 0 h 3126633"/>
              <a:gd name="connsiteX8" fmla="*/ 12191969 w 12192000"/>
              <a:gd name="connsiteY8" fmla="*/ 3121262 h 3126633"/>
              <a:gd name="connsiteX9" fmla="*/ 12188582 w 12192000"/>
              <a:gd name="connsiteY9" fmla="*/ 3121834 h 3126633"/>
              <a:gd name="connsiteX10" fmla="*/ 12185024 w 12192000"/>
              <a:gd name="connsiteY10" fmla="*/ 3122641 h 3126633"/>
              <a:gd name="connsiteX11" fmla="*/ 12171796 w 12192000"/>
              <a:gd name="connsiteY11" fmla="*/ 3121209 h 3126633"/>
              <a:gd name="connsiteX12" fmla="*/ 12166812 w 12192000"/>
              <a:gd name="connsiteY12" fmla="*/ 3126633 h 3126633"/>
              <a:gd name="connsiteX13" fmla="*/ 12122004 w 12192000"/>
              <a:gd name="connsiteY13" fmla="*/ 3124393 h 3126633"/>
              <a:gd name="connsiteX14" fmla="*/ 12036609 w 12192000"/>
              <a:gd name="connsiteY14" fmla="*/ 3109888 h 3126633"/>
              <a:gd name="connsiteX15" fmla="*/ 12023452 w 12192000"/>
              <a:gd name="connsiteY15" fmla="*/ 3103952 h 3126633"/>
              <a:gd name="connsiteX16" fmla="*/ 11936381 w 12192000"/>
              <a:gd name="connsiteY16" fmla="*/ 3094474 h 3126633"/>
              <a:gd name="connsiteX17" fmla="*/ 11876861 w 12192000"/>
              <a:gd name="connsiteY17" fmla="*/ 3084187 h 3126633"/>
              <a:gd name="connsiteX18" fmla="*/ 11864150 w 12192000"/>
              <a:gd name="connsiteY18" fmla="*/ 3078415 h 3126633"/>
              <a:gd name="connsiteX19" fmla="*/ 11849315 w 12192000"/>
              <a:gd name="connsiteY19" fmla="*/ 3083344 h 3126633"/>
              <a:gd name="connsiteX20" fmla="*/ 11844903 w 12192000"/>
              <a:gd name="connsiteY20" fmla="*/ 3088180 h 3126633"/>
              <a:gd name="connsiteX21" fmla="*/ 11797558 w 12192000"/>
              <a:gd name="connsiteY21" fmla="*/ 3078578 h 3126633"/>
              <a:gd name="connsiteX22" fmla="*/ 11791833 w 12192000"/>
              <a:gd name="connsiteY22" fmla="*/ 3078309 h 3126633"/>
              <a:gd name="connsiteX23" fmla="*/ 11752368 w 12192000"/>
              <a:gd name="connsiteY23" fmla="*/ 3079667 h 3126633"/>
              <a:gd name="connsiteX24" fmla="*/ 11693668 w 12192000"/>
              <a:gd name="connsiteY24" fmla="*/ 3086682 h 3126633"/>
              <a:gd name="connsiteX25" fmla="*/ 11632752 w 12192000"/>
              <a:gd name="connsiteY25" fmla="*/ 3102951 h 3126633"/>
              <a:gd name="connsiteX26" fmla="*/ 11597584 w 12192000"/>
              <a:gd name="connsiteY26" fmla="*/ 3109557 h 3126633"/>
              <a:gd name="connsiteX27" fmla="*/ 11573118 w 12192000"/>
              <a:gd name="connsiteY27" fmla="*/ 3117154 h 3126633"/>
              <a:gd name="connsiteX28" fmla="*/ 11504799 w 12192000"/>
              <a:gd name="connsiteY28" fmla="*/ 3121480 h 3126633"/>
              <a:gd name="connsiteX29" fmla="*/ 11443938 w 12192000"/>
              <a:gd name="connsiteY29" fmla="*/ 3120255 h 3126633"/>
              <a:gd name="connsiteX30" fmla="*/ 11436492 w 12192000"/>
              <a:gd name="connsiteY30" fmla="*/ 3121550 h 3126633"/>
              <a:gd name="connsiteX31" fmla="*/ 11407691 w 12192000"/>
              <a:gd name="connsiteY31" fmla="*/ 3107633 h 3126633"/>
              <a:gd name="connsiteX32" fmla="*/ 11341642 w 12192000"/>
              <a:gd name="connsiteY32" fmla="*/ 3101531 h 3126633"/>
              <a:gd name="connsiteX33" fmla="*/ 11307726 w 12192000"/>
              <a:gd name="connsiteY33" fmla="*/ 3095706 h 3126633"/>
              <a:gd name="connsiteX34" fmla="*/ 1982093 w 12192000"/>
              <a:gd name="connsiteY34" fmla="*/ 1505517 h 3126633"/>
              <a:gd name="connsiteX35" fmla="*/ 1978611 w 12192000"/>
              <a:gd name="connsiteY35" fmla="*/ 1502931 h 3126633"/>
              <a:gd name="connsiteX36" fmla="*/ 1931618 w 12192000"/>
              <a:gd name="connsiteY36" fmla="*/ 1488633 h 3126633"/>
              <a:gd name="connsiteX37" fmla="*/ 1925144 w 12192000"/>
              <a:gd name="connsiteY37" fmla="*/ 1491811 h 3126633"/>
              <a:gd name="connsiteX38" fmla="*/ 1858854 w 12192000"/>
              <a:gd name="connsiteY38" fmla="*/ 1451562 h 3126633"/>
              <a:gd name="connsiteX39" fmla="*/ 1764339 w 12192000"/>
              <a:gd name="connsiteY39" fmla="*/ 1434249 h 3126633"/>
              <a:gd name="connsiteX40" fmla="*/ 1693396 w 12192000"/>
              <a:gd name="connsiteY40" fmla="*/ 1427850 h 3126633"/>
              <a:gd name="connsiteX41" fmla="*/ 1653459 w 12192000"/>
              <a:gd name="connsiteY41" fmla="*/ 1421384 h 3126633"/>
              <a:gd name="connsiteX42" fmla="*/ 1624573 w 12192000"/>
              <a:gd name="connsiteY42" fmla="*/ 1419871 h 3126633"/>
              <a:gd name="connsiteX43" fmla="*/ 1550101 w 12192000"/>
              <a:gd name="connsiteY43" fmla="*/ 1398845 h 3126633"/>
              <a:gd name="connsiteX44" fmla="*/ 1426261 w 12192000"/>
              <a:gd name="connsiteY44" fmla="*/ 1356816 h 3126633"/>
              <a:gd name="connsiteX45" fmla="*/ 1400063 w 12192000"/>
              <a:gd name="connsiteY45" fmla="*/ 1349493 h 3126633"/>
              <a:gd name="connsiteX46" fmla="*/ 1378201 w 12192000"/>
              <a:gd name="connsiteY46" fmla="*/ 1349649 h 3126633"/>
              <a:gd name="connsiteX47" fmla="*/ 1373704 w 12192000"/>
              <a:gd name="connsiteY47" fmla="*/ 1355309 h 3126633"/>
              <a:gd name="connsiteX48" fmla="*/ 1359400 w 12192000"/>
              <a:gd name="connsiteY48" fmla="*/ 1352317 h 3126633"/>
              <a:gd name="connsiteX49" fmla="*/ 1355734 w 12192000"/>
              <a:gd name="connsiteY49" fmla="*/ 1352870 h 3126633"/>
              <a:gd name="connsiteX50" fmla="*/ 1334569 w 12192000"/>
              <a:gd name="connsiteY50" fmla="*/ 1354687 h 3126633"/>
              <a:gd name="connsiteX51" fmla="*/ 1285959 w 12192000"/>
              <a:gd name="connsiteY51" fmla="*/ 1325074 h 3126633"/>
              <a:gd name="connsiteX52" fmla="*/ 1228970 w 12192000"/>
              <a:gd name="connsiteY52" fmla="*/ 1316194 h 3126633"/>
              <a:gd name="connsiteX53" fmla="*/ 1081691 w 12192000"/>
              <a:gd name="connsiteY53" fmla="*/ 1276195 h 3126633"/>
              <a:gd name="connsiteX54" fmla="*/ 888229 w 12192000"/>
              <a:gd name="connsiteY54" fmla="*/ 1233330 h 3126633"/>
              <a:gd name="connsiteX55" fmla="*/ 749674 w 12192000"/>
              <a:gd name="connsiteY55" fmla="*/ 1151252 h 3126633"/>
              <a:gd name="connsiteX56" fmla="*/ 634863 w 12192000"/>
              <a:gd name="connsiteY56" fmla="*/ 1125089 h 3126633"/>
              <a:gd name="connsiteX57" fmla="*/ 572744 w 12192000"/>
              <a:gd name="connsiteY57" fmla="*/ 1095470 h 3126633"/>
              <a:gd name="connsiteX58" fmla="*/ 557235 w 12192000"/>
              <a:gd name="connsiteY58" fmla="*/ 1085440 h 3126633"/>
              <a:gd name="connsiteX59" fmla="*/ 554948 w 12192000"/>
              <a:gd name="connsiteY59" fmla="*/ 1085817 h 3126633"/>
              <a:gd name="connsiteX60" fmla="*/ 535764 w 12192000"/>
              <a:gd name="connsiteY60" fmla="*/ 1078928 h 3126633"/>
              <a:gd name="connsiteX61" fmla="*/ 532336 w 12192000"/>
              <a:gd name="connsiteY61" fmla="*/ 1074208 h 3126633"/>
              <a:gd name="connsiteX62" fmla="*/ 519417 w 12192000"/>
              <a:gd name="connsiteY62" fmla="*/ 1068474 h 3126633"/>
              <a:gd name="connsiteX63" fmla="*/ 494620 w 12192000"/>
              <a:gd name="connsiteY63" fmla="*/ 1054470 h 3126633"/>
              <a:gd name="connsiteX64" fmla="*/ 489369 w 12192000"/>
              <a:gd name="connsiteY64" fmla="*/ 1054392 h 3126633"/>
              <a:gd name="connsiteX65" fmla="*/ 451015 w 12192000"/>
              <a:gd name="connsiteY65" fmla="*/ 1037228 h 3126633"/>
              <a:gd name="connsiteX66" fmla="*/ 450196 w 12192000"/>
              <a:gd name="connsiteY66" fmla="*/ 1038199 h 3126633"/>
              <a:gd name="connsiteX67" fmla="*/ 438116 w 12192000"/>
              <a:gd name="connsiteY67" fmla="*/ 1038634 h 3126633"/>
              <a:gd name="connsiteX68" fmla="*/ 415692 w 12192000"/>
              <a:gd name="connsiteY68" fmla="*/ 1036714 h 3126633"/>
              <a:gd name="connsiteX69" fmla="*/ 360396 w 12192000"/>
              <a:gd name="connsiteY69" fmla="*/ 1047226 h 3126633"/>
              <a:gd name="connsiteX70" fmla="*/ 320375 w 12192000"/>
              <a:gd name="connsiteY70" fmla="*/ 1029464 h 3126633"/>
              <a:gd name="connsiteX71" fmla="*/ 312145 w 12192000"/>
              <a:gd name="connsiteY71" fmla="*/ 1026541 h 3126633"/>
              <a:gd name="connsiteX72" fmla="*/ 311908 w 12192000"/>
              <a:gd name="connsiteY72" fmla="*/ 1026752 h 3126633"/>
              <a:gd name="connsiteX73" fmla="*/ 303080 w 12192000"/>
              <a:gd name="connsiteY73" fmla="*/ 1024202 h 3126633"/>
              <a:gd name="connsiteX74" fmla="*/ 297138 w 12192000"/>
              <a:gd name="connsiteY74" fmla="*/ 1021211 h 3126633"/>
              <a:gd name="connsiteX75" fmla="*/ 281171 w 12192000"/>
              <a:gd name="connsiteY75" fmla="*/ 1015539 h 3126633"/>
              <a:gd name="connsiteX76" fmla="*/ 275188 w 12192000"/>
              <a:gd name="connsiteY76" fmla="*/ 1015372 h 3126633"/>
              <a:gd name="connsiteX77" fmla="*/ 225883 w 12192000"/>
              <a:gd name="connsiteY77" fmla="*/ 1034896 h 3126633"/>
              <a:gd name="connsiteX78" fmla="*/ 121223 w 12192000"/>
              <a:gd name="connsiteY78" fmla="*/ 1031062 h 3126633"/>
              <a:gd name="connsiteX79" fmla="*/ 52326 w 12192000"/>
              <a:gd name="connsiteY79" fmla="*/ 1033555 h 3126633"/>
              <a:gd name="connsiteX80" fmla="*/ 16761 w 12192000"/>
              <a:gd name="connsiteY80" fmla="*/ 1032900 h 3126633"/>
              <a:gd name="connsiteX81" fmla="*/ 0 w 12192000"/>
              <a:gd name="connsiteY81" fmla="*/ 1026822 h 3126633"/>
              <a:gd name="connsiteX0" fmla="*/ 0 w 12192000"/>
              <a:gd name="connsiteY0" fmla="*/ 1162137 h 3126633"/>
              <a:gd name="connsiteX1" fmla="*/ 41243 w 12192000"/>
              <a:gd name="connsiteY1" fmla="*/ 1179838 h 3126633"/>
              <a:gd name="connsiteX2" fmla="*/ 26724 w 12192000"/>
              <a:gd name="connsiteY2" fmla="*/ 1190407 h 3126633"/>
              <a:gd name="connsiteX3" fmla="*/ 24833 w 12192000"/>
              <a:gd name="connsiteY3" fmla="*/ 1189500 h 3126633"/>
              <a:gd name="connsiteX4" fmla="*/ 3588 w 12192000"/>
              <a:gd name="connsiteY4" fmla="*/ 1309614 h 3126633"/>
              <a:gd name="connsiteX5" fmla="*/ 0 w 12192000"/>
              <a:gd name="connsiteY5" fmla="*/ 1162137 h 3126633"/>
              <a:gd name="connsiteX6" fmla="*/ 0 w 12192000"/>
              <a:gd name="connsiteY6" fmla="*/ 0 h 3126633"/>
              <a:gd name="connsiteX7" fmla="*/ 12192000 w 12192000"/>
              <a:gd name="connsiteY7" fmla="*/ 0 h 3126633"/>
              <a:gd name="connsiteX8" fmla="*/ 12191969 w 12192000"/>
              <a:gd name="connsiteY8" fmla="*/ 3121262 h 3126633"/>
              <a:gd name="connsiteX9" fmla="*/ 12188582 w 12192000"/>
              <a:gd name="connsiteY9" fmla="*/ 3121834 h 3126633"/>
              <a:gd name="connsiteX10" fmla="*/ 12185024 w 12192000"/>
              <a:gd name="connsiteY10" fmla="*/ 3122641 h 3126633"/>
              <a:gd name="connsiteX11" fmla="*/ 12171796 w 12192000"/>
              <a:gd name="connsiteY11" fmla="*/ 3121209 h 3126633"/>
              <a:gd name="connsiteX12" fmla="*/ 12166812 w 12192000"/>
              <a:gd name="connsiteY12" fmla="*/ 3126633 h 3126633"/>
              <a:gd name="connsiteX13" fmla="*/ 12122004 w 12192000"/>
              <a:gd name="connsiteY13" fmla="*/ 3124393 h 3126633"/>
              <a:gd name="connsiteX14" fmla="*/ 12036609 w 12192000"/>
              <a:gd name="connsiteY14" fmla="*/ 3109888 h 3126633"/>
              <a:gd name="connsiteX15" fmla="*/ 12023452 w 12192000"/>
              <a:gd name="connsiteY15" fmla="*/ 3103952 h 3126633"/>
              <a:gd name="connsiteX16" fmla="*/ 11936381 w 12192000"/>
              <a:gd name="connsiteY16" fmla="*/ 3094474 h 3126633"/>
              <a:gd name="connsiteX17" fmla="*/ 11876861 w 12192000"/>
              <a:gd name="connsiteY17" fmla="*/ 3084187 h 3126633"/>
              <a:gd name="connsiteX18" fmla="*/ 11864150 w 12192000"/>
              <a:gd name="connsiteY18" fmla="*/ 3078415 h 3126633"/>
              <a:gd name="connsiteX19" fmla="*/ 11849315 w 12192000"/>
              <a:gd name="connsiteY19" fmla="*/ 3083344 h 3126633"/>
              <a:gd name="connsiteX20" fmla="*/ 11844903 w 12192000"/>
              <a:gd name="connsiteY20" fmla="*/ 3088180 h 3126633"/>
              <a:gd name="connsiteX21" fmla="*/ 11797558 w 12192000"/>
              <a:gd name="connsiteY21" fmla="*/ 3078578 h 3126633"/>
              <a:gd name="connsiteX22" fmla="*/ 11791833 w 12192000"/>
              <a:gd name="connsiteY22" fmla="*/ 3078309 h 3126633"/>
              <a:gd name="connsiteX23" fmla="*/ 11752368 w 12192000"/>
              <a:gd name="connsiteY23" fmla="*/ 3079667 h 3126633"/>
              <a:gd name="connsiteX24" fmla="*/ 11693668 w 12192000"/>
              <a:gd name="connsiteY24" fmla="*/ 3086682 h 3126633"/>
              <a:gd name="connsiteX25" fmla="*/ 11632752 w 12192000"/>
              <a:gd name="connsiteY25" fmla="*/ 3102951 h 3126633"/>
              <a:gd name="connsiteX26" fmla="*/ 11597584 w 12192000"/>
              <a:gd name="connsiteY26" fmla="*/ 3109557 h 3126633"/>
              <a:gd name="connsiteX27" fmla="*/ 11573118 w 12192000"/>
              <a:gd name="connsiteY27" fmla="*/ 3117154 h 3126633"/>
              <a:gd name="connsiteX28" fmla="*/ 11504799 w 12192000"/>
              <a:gd name="connsiteY28" fmla="*/ 3121480 h 3126633"/>
              <a:gd name="connsiteX29" fmla="*/ 11443938 w 12192000"/>
              <a:gd name="connsiteY29" fmla="*/ 3120255 h 3126633"/>
              <a:gd name="connsiteX30" fmla="*/ 11436492 w 12192000"/>
              <a:gd name="connsiteY30" fmla="*/ 3121550 h 3126633"/>
              <a:gd name="connsiteX31" fmla="*/ 11407691 w 12192000"/>
              <a:gd name="connsiteY31" fmla="*/ 3107633 h 3126633"/>
              <a:gd name="connsiteX32" fmla="*/ 11341642 w 12192000"/>
              <a:gd name="connsiteY32" fmla="*/ 3101531 h 3126633"/>
              <a:gd name="connsiteX33" fmla="*/ 11307726 w 12192000"/>
              <a:gd name="connsiteY33" fmla="*/ 3095706 h 3126633"/>
              <a:gd name="connsiteX34" fmla="*/ 1982093 w 12192000"/>
              <a:gd name="connsiteY34" fmla="*/ 1505517 h 3126633"/>
              <a:gd name="connsiteX35" fmla="*/ 1978611 w 12192000"/>
              <a:gd name="connsiteY35" fmla="*/ 1502931 h 3126633"/>
              <a:gd name="connsiteX36" fmla="*/ 1931618 w 12192000"/>
              <a:gd name="connsiteY36" fmla="*/ 1488633 h 3126633"/>
              <a:gd name="connsiteX37" fmla="*/ 1925144 w 12192000"/>
              <a:gd name="connsiteY37" fmla="*/ 1491811 h 3126633"/>
              <a:gd name="connsiteX38" fmla="*/ 1858854 w 12192000"/>
              <a:gd name="connsiteY38" fmla="*/ 1451562 h 3126633"/>
              <a:gd name="connsiteX39" fmla="*/ 1764339 w 12192000"/>
              <a:gd name="connsiteY39" fmla="*/ 1434249 h 3126633"/>
              <a:gd name="connsiteX40" fmla="*/ 1693396 w 12192000"/>
              <a:gd name="connsiteY40" fmla="*/ 1427850 h 3126633"/>
              <a:gd name="connsiteX41" fmla="*/ 1653459 w 12192000"/>
              <a:gd name="connsiteY41" fmla="*/ 1421384 h 3126633"/>
              <a:gd name="connsiteX42" fmla="*/ 1624573 w 12192000"/>
              <a:gd name="connsiteY42" fmla="*/ 1419871 h 3126633"/>
              <a:gd name="connsiteX43" fmla="*/ 1550101 w 12192000"/>
              <a:gd name="connsiteY43" fmla="*/ 1398845 h 3126633"/>
              <a:gd name="connsiteX44" fmla="*/ 1426261 w 12192000"/>
              <a:gd name="connsiteY44" fmla="*/ 1356816 h 3126633"/>
              <a:gd name="connsiteX45" fmla="*/ 1400063 w 12192000"/>
              <a:gd name="connsiteY45" fmla="*/ 1349493 h 3126633"/>
              <a:gd name="connsiteX46" fmla="*/ 1378201 w 12192000"/>
              <a:gd name="connsiteY46" fmla="*/ 1349649 h 3126633"/>
              <a:gd name="connsiteX47" fmla="*/ 1373704 w 12192000"/>
              <a:gd name="connsiteY47" fmla="*/ 1355309 h 3126633"/>
              <a:gd name="connsiteX48" fmla="*/ 1359400 w 12192000"/>
              <a:gd name="connsiteY48" fmla="*/ 1352317 h 3126633"/>
              <a:gd name="connsiteX49" fmla="*/ 1355734 w 12192000"/>
              <a:gd name="connsiteY49" fmla="*/ 1352870 h 3126633"/>
              <a:gd name="connsiteX50" fmla="*/ 1334569 w 12192000"/>
              <a:gd name="connsiteY50" fmla="*/ 1354687 h 3126633"/>
              <a:gd name="connsiteX51" fmla="*/ 1285959 w 12192000"/>
              <a:gd name="connsiteY51" fmla="*/ 1325074 h 3126633"/>
              <a:gd name="connsiteX52" fmla="*/ 1228970 w 12192000"/>
              <a:gd name="connsiteY52" fmla="*/ 1316194 h 3126633"/>
              <a:gd name="connsiteX53" fmla="*/ 1081691 w 12192000"/>
              <a:gd name="connsiteY53" fmla="*/ 1276195 h 3126633"/>
              <a:gd name="connsiteX54" fmla="*/ 888229 w 12192000"/>
              <a:gd name="connsiteY54" fmla="*/ 1233330 h 3126633"/>
              <a:gd name="connsiteX55" fmla="*/ 749674 w 12192000"/>
              <a:gd name="connsiteY55" fmla="*/ 1151252 h 3126633"/>
              <a:gd name="connsiteX56" fmla="*/ 634863 w 12192000"/>
              <a:gd name="connsiteY56" fmla="*/ 1125089 h 3126633"/>
              <a:gd name="connsiteX57" fmla="*/ 572744 w 12192000"/>
              <a:gd name="connsiteY57" fmla="*/ 1095470 h 3126633"/>
              <a:gd name="connsiteX58" fmla="*/ 557235 w 12192000"/>
              <a:gd name="connsiteY58" fmla="*/ 1085440 h 3126633"/>
              <a:gd name="connsiteX59" fmla="*/ 554948 w 12192000"/>
              <a:gd name="connsiteY59" fmla="*/ 1085817 h 3126633"/>
              <a:gd name="connsiteX60" fmla="*/ 535764 w 12192000"/>
              <a:gd name="connsiteY60" fmla="*/ 1078928 h 3126633"/>
              <a:gd name="connsiteX61" fmla="*/ 532336 w 12192000"/>
              <a:gd name="connsiteY61" fmla="*/ 1074208 h 3126633"/>
              <a:gd name="connsiteX62" fmla="*/ 519417 w 12192000"/>
              <a:gd name="connsiteY62" fmla="*/ 1068474 h 3126633"/>
              <a:gd name="connsiteX63" fmla="*/ 494620 w 12192000"/>
              <a:gd name="connsiteY63" fmla="*/ 1054470 h 3126633"/>
              <a:gd name="connsiteX64" fmla="*/ 489369 w 12192000"/>
              <a:gd name="connsiteY64" fmla="*/ 1054392 h 3126633"/>
              <a:gd name="connsiteX65" fmla="*/ 451015 w 12192000"/>
              <a:gd name="connsiteY65" fmla="*/ 1037228 h 3126633"/>
              <a:gd name="connsiteX66" fmla="*/ 450196 w 12192000"/>
              <a:gd name="connsiteY66" fmla="*/ 1038199 h 3126633"/>
              <a:gd name="connsiteX67" fmla="*/ 438116 w 12192000"/>
              <a:gd name="connsiteY67" fmla="*/ 1038634 h 3126633"/>
              <a:gd name="connsiteX68" fmla="*/ 415692 w 12192000"/>
              <a:gd name="connsiteY68" fmla="*/ 1036714 h 3126633"/>
              <a:gd name="connsiteX69" fmla="*/ 360396 w 12192000"/>
              <a:gd name="connsiteY69" fmla="*/ 1047226 h 3126633"/>
              <a:gd name="connsiteX70" fmla="*/ 320375 w 12192000"/>
              <a:gd name="connsiteY70" fmla="*/ 1029464 h 3126633"/>
              <a:gd name="connsiteX71" fmla="*/ 312145 w 12192000"/>
              <a:gd name="connsiteY71" fmla="*/ 1026541 h 3126633"/>
              <a:gd name="connsiteX72" fmla="*/ 311908 w 12192000"/>
              <a:gd name="connsiteY72" fmla="*/ 1026752 h 3126633"/>
              <a:gd name="connsiteX73" fmla="*/ 303080 w 12192000"/>
              <a:gd name="connsiteY73" fmla="*/ 1024202 h 3126633"/>
              <a:gd name="connsiteX74" fmla="*/ 297138 w 12192000"/>
              <a:gd name="connsiteY74" fmla="*/ 1021211 h 3126633"/>
              <a:gd name="connsiteX75" fmla="*/ 281171 w 12192000"/>
              <a:gd name="connsiteY75" fmla="*/ 1015539 h 3126633"/>
              <a:gd name="connsiteX76" fmla="*/ 275188 w 12192000"/>
              <a:gd name="connsiteY76" fmla="*/ 1015372 h 3126633"/>
              <a:gd name="connsiteX77" fmla="*/ 225883 w 12192000"/>
              <a:gd name="connsiteY77" fmla="*/ 1034896 h 3126633"/>
              <a:gd name="connsiteX78" fmla="*/ 121223 w 12192000"/>
              <a:gd name="connsiteY78" fmla="*/ 1031062 h 3126633"/>
              <a:gd name="connsiteX79" fmla="*/ 52326 w 12192000"/>
              <a:gd name="connsiteY79" fmla="*/ 1033555 h 3126633"/>
              <a:gd name="connsiteX80" fmla="*/ 16761 w 12192000"/>
              <a:gd name="connsiteY80" fmla="*/ 1032900 h 3126633"/>
              <a:gd name="connsiteX81" fmla="*/ 0 w 12192000"/>
              <a:gd name="connsiteY81" fmla="*/ 1026822 h 3126633"/>
              <a:gd name="connsiteX82" fmla="*/ 0 w 12192000"/>
              <a:gd name="connsiteY82" fmla="*/ 0 h 3126633"/>
              <a:gd name="connsiteX0" fmla="*/ 224 w 12192224"/>
              <a:gd name="connsiteY0" fmla="*/ 1162137 h 3126633"/>
              <a:gd name="connsiteX1" fmla="*/ 41467 w 12192224"/>
              <a:gd name="connsiteY1" fmla="*/ 1179838 h 3126633"/>
              <a:gd name="connsiteX2" fmla="*/ 26948 w 12192224"/>
              <a:gd name="connsiteY2" fmla="*/ 1190407 h 3126633"/>
              <a:gd name="connsiteX3" fmla="*/ 25057 w 12192224"/>
              <a:gd name="connsiteY3" fmla="*/ 1189500 h 3126633"/>
              <a:gd name="connsiteX4" fmla="*/ 224 w 12192224"/>
              <a:gd name="connsiteY4" fmla="*/ 1162137 h 3126633"/>
              <a:gd name="connsiteX5" fmla="*/ 224 w 12192224"/>
              <a:gd name="connsiteY5" fmla="*/ 0 h 3126633"/>
              <a:gd name="connsiteX6" fmla="*/ 12192224 w 12192224"/>
              <a:gd name="connsiteY6" fmla="*/ 0 h 3126633"/>
              <a:gd name="connsiteX7" fmla="*/ 12192193 w 12192224"/>
              <a:gd name="connsiteY7" fmla="*/ 3121262 h 3126633"/>
              <a:gd name="connsiteX8" fmla="*/ 12188806 w 12192224"/>
              <a:gd name="connsiteY8" fmla="*/ 3121834 h 3126633"/>
              <a:gd name="connsiteX9" fmla="*/ 12185248 w 12192224"/>
              <a:gd name="connsiteY9" fmla="*/ 3122641 h 3126633"/>
              <a:gd name="connsiteX10" fmla="*/ 12172020 w 12192224"/>
              <a:gd name="connsiteY10" fmla="*/ 3121209 h 3126633"/>
              <a:gd name="connsiteX11" fmla="*/ 12167036 w 12192224"/>
              <a:gd name="connsiteY11" fmla="*/ 3126633 h 3126633"/>
              <a:gd name="connsiteX12" fmla="*/ 12122228 w 12192224"/>
              <a:gd name="connsiteY12" fmla="*/ 3124393 h 3126633"/>
              <a:gd name="connsiteX13" fmla="*/ 12036833 w 12192224"/>
              <a:gd name="connsiteY13" fmla="*/ 3109888 h 3126633"/>
              <a:gd name="connsiteX14" fmla="*/ 12023676 w 12192224"/>
              <a:gd name="connsiteY14" fmla="*/ 3103952 h 3126633"/>
              <a:gd name="connsiteX15" fmla="*/ 11936605 w 12192224"/>
              <a:gd name="connsiteY15" fmla="*/ 3094474 h 3126633"/>
              <a:gd name="connsiteX16" fmla="*/ 11877085 w 12192224"/>
              <a:gd name="connsiteY16" fmla="*/ 3084187 h 3126633"/>
              <a:gd name="connsiteX17" fmla="*/ 11864374 w 12192224"/>
              <a:gd name="connsiteY17" fmla="*/ 3078415 h 3126633"/>
              <a:gd name="connsiteX18" fmla="*/ 11849539 w 12192224"/>
              <a:gd name="connsiteY18" fmla="*/ 3083344 h 3126633"/>
              <a:gd name="connsiteX19" fmla="*/ 11845127 w 12192224"/>
              <a:gd name="connsiteY19" fmla="*/ 3088180 h 3126633"/>
              <a:gd name="connsiteX20" fmla="*/ 11797782 w 12192224"/>
              <a:gd name="connsiteY20" fmla="*/ 3078578 h 3126633"/>
              <a:gd name="connsiteX21" fmla="*/ 11792057 w 12192224"/>
              <a:gd name="connsiteY21" fmla="*/ 3078309 h 3126633"/>
              <a:gd name="connsiteX22" fmla="*/ 11752592 w 12192224"/>
              <a:gd name="connsiteY22" fmla="*/ 3079667 h 3126633"/>
              <a:gd name="connsiteX23" fmla="*/ 11693892 w 12192224"/>
              <a:gd name="connsiteY23" fmla="*/ 3086682 h 3126633"/>
              <a:gd name="connsiteX24" fmla="*/ 11632976 w 12192224"/>
              <a:gd name="connsiteY24" fmla="*/ 3102951 h 3126633"/>
              <a:gd name="connsiteX25" fmla="*/ 11597808 w 12192224"/>
              <a:gd name="connsiteY25" fmla="*/ 3109557 h 3126633"/>
              <a:gd name="connsiteX26" fmla="*/ 11573342 w 12192224"/>
              <a:gd name="connsiteY26" fmla="*/ 3117154 h 3126633"/>
              <a:gd name="connsiteX27" fmla="*/ 11505023 w 12192224"/>
              <a:gd name="connsiteY27" fmla="*/ 3121480 h 3126633"/>
              <a:gd name="connsiteX28" fmla="*/ 11444162 w 12192224"/>
              <a:gd name="connsiteY28" fmla="*/ 3120255 h 3126633"/>
              <a:gd name="connsiteX29" fmla="*/ 11436716 w 12192224"/>
              <a:gd name="connsiteY29" fmla="*/ 3121550 h 3126633"/>
              <a:gd name="connsiteX30" fmla="*/ 11407915 w 12192224"/>
              <a:gd name="connsiteY30" fmla="*/ 3107633 h 3126633"/>
              <a:gd name="connsiteX31" fmla="*/ 11341866 w 12192224"/>
              <a:gd name="connsiteY31" fmla="*/ 3101531 h 3126633"/>
              <a:gd name="connsiteX32" fmla="*/ 11307950 w 12192224"/>
              <a:gd name="connsiteY32" fmla="*/ 3095706 h 3126633"/>
              <a:gd name="connsiteX33" fmla="*/ 1982317 w 12192224"/>
              <a:gd name="connsiteY33" fmla="*/ 1505517 h 3126633"/>
              <a:gd name="connsiteX34" fmla="*/ 1978835 w 12192224"/>
              <a:gd name="connsiteY34" fmla="*/ 1502931 h 3126633"/>
              <a:gd name="connsiteX35" fmla="*/ 1931842 w 12192224"/>
              <a:gd name="connsiteY35" fmla="*/ 1488633 h 3126633"/>
              <a:gd name="connsiteX36" fmla="*/ 1925368 w 12192224"/>
              <a:gd name="connsiteY36" fmla="*/ 1491811 h 3126633"/>
              <a:gd name="connsiteX37" fmla="*/ 1859078 w 12192224"/>
              <a:gd name="connsiteY37" fmla="*/ 1451562 h 3126633"/>
              <a:gd name="connsiteX38" fmla="*/ 1764563 w 12192224"/>
              <a:gd name="connsiteY38" fmla="*/ 1434249 h 3126633"/>
              <a:gd name="connsiteX39" fmla="*/ 1693620 w 12192224"/>
              <a:gd name="connsiteY39" fmla="*/ 1427850 h 3126633"/>
              <a:gd name="connsiteX40" fmla="*/ 1653683 w 12192224"/>
              <a:gd name="connsiteY40" fmla="*/ 1421384 h 3126633"/>
              <a:gd name="connsiteX41" fmla="*/ 1624797 w 12192224"/>
              <a:gd name="connsiteY41" fmla="*/ 1419871 h 3126633"/>
              <a:gd name="connsiteX42" fmla="*/ 1550325 w 12192224"/>
              <a:gd name="connsiteY42" fmla="*/ 1398845 h 3126633"/>
              <a:gd name="connsiteX43" fmla="*/ 1426485 w 12192224"/>
              <a:gd name="connsiteY43" fmla="*/ 1356816 h 3126633"/>
              <a:gd name="connsiteX44" fmla="*/ 1400287 w 12192224"/>
              <a:gd name="connsiteY44" fmla="*/ 1349493 h 3126633"/>
              <a:gd name="connsiteX45" fmla="*/ 1378425 w 12192224"/>
              <a:gd name="connsiteY45" fmla="*/ 1349649 h 3126633"/>
              <a:gd name="connsiteX46" fmla="*/ 1373928 w 12192224"/>
              <a:gd name="connsiteY46" fmla="*/ 1355309 h 3126633"/>
              <a:gd name="connsiteX47" fmla="*/ 1359624 w 12192224"/>
              <a:gd name="connsiteY47" fmla="*/ 1352317 h 3126633"/>
              <a:gd name="connsiteX48" fmla="*/ 1355958 w 12192224"/>
              <a:gd name="connsiteY48" fmla="*/ 1352870 h 3126633"/>
              <a:gd name="connsiteX49" fmla="*/ 1334793 w 12192224"/>
              <a:gd name="connsiteY49" fmla="*/ 1354687 h 3126633"/>
              <a:gd name="connsiteX50" fmla="*/ 1286183 w 12192224"/>
              <a:gd name="connsiteY50" fmla="*/ 1325074 h 3126633"/>
              <a:gd name="connsiteX51" fmla="*/ 1229194 w 12192224"/>
              <a:gd name="connsiteY51" fmla="*/ 1316194 h 3126633"/>
              <a:gd name="connsiteX52" fmla="*/ 1081915 w 12192224"/>
              <a:gd name="connsiteY52" fmla="*/ 1276195 h 3126633"/>
              <a:gd name="connsiteX53" fmla="*/ 888453 w 12192224"/>
              <a:gd name="connsiteY53" fmla="*/ 1233330 h 3126633"/>
              <a:gd name="connsiteX54" fmla="*/ 749898 w 12192224"/>
              <a:gd name="connsiteY54" fmla="*/ 1151252 h 3126633"/>
              <a:gd name="connsiteX55" fmla="*/ 635087 w 12192224"/>
              <a:gd name="connsiteY55" fmla="*/ 1125089 h 3126633"/>
              <a:gd name="connsiteX56" fmla="*/ 572968 w 12192224"/>
              <a:gd name="connsiteY56" fmla="*/ 1095470 h 3126633"/>
              <a:gd name="connsiteX57" fmla="*/ 557459 w 12192224"/>
              <a:gd name="connsiteY57" fmla="*/ 1085440 h 3126633"/>
              <a:gd name="connsiteX58" fmla="*/ 555172 w 12192224"/>
              <a:gd name="connsiteY58" fmla="*/ 1085817 h 3126633"/>
              <a:gd name="connsiteX59" fmla="*/ 535988 w 12192224"/>
              <a:gd name="connsiteY59" fmla="*/ 1078928 h 3126633"/>
              <a:gd name="connsiteX60" fmla="*/ 532560 w 12192224"/>
              <a:gd name="connsiteY60" fmla="*/ 1074208 h 3126633"/>
              <a:gd name="connsiteX61" fmla="*/ 519641 w 12192224"/>
              <a:gd name="connsiteY61" fmla="*/ 1068474 h 3126633"/>
              <a:gd name="connsiteX62" fmla="*/ 494844 w 12192224"/>
              <a:gd name="connsiteY62" fmla="*/ 1054470 h 3126633"/>
              <a:gd name="connsiteX63" fmla="*/ 489593 w 12192224"/>
              <a:gd name="connsiteY63" fmla="*/ 1054392 h 3126633"/>
              <a:gd name="connsiteX64" fmla="*/ 451239 w 12192224"/>
              <a:gd name="connsiteY64" fmla="*/ 1037228 h 3126633"/>
              <a:gd name="connsiteX65" fmla="*/ 450420 w 12192224"/>
              <a:gd name="connsiteY65" fmla="*/ 1038199 h 3126633"/>
              <a:gd name="connsiteX66" fmla="*/ 438340 w 12192224"/>
              <a:gd name="connsiteY66" fmla="*/ 1038634 h 3126633"/>
              <a:gd name="connsiteX67" fmla="*/ 415916 w 12192224"/>
              <a:gd name="connsiteY67" fmla="*/ 1036714 h 3126633"/>
              <a:gd name="connsiteX68" fmla="*/ 360620 w 12192224"/>
              <a:gd name="connsiteY68" fmla="*/ 1047226 h 3126633"/>
              <a:gd name="connsiteX69" fmla="*/ 320599 w 12192224"/>
              <a:gd name="connsiteY69" fmla="*/ 1029464 h 3126633"/>
              <a:gd name="connsiteX70" fmla="*/ 312369 w 12192224"/>
              <a:gd name="connsiteY70" fmla="*/ 1026541 h 3126633"/>
              <a:gd name="connsiteX71" fmla="*/ 312132 w 12192224"/>
              <a:gd name="connsiteY71" fmla="*/ 1026752 h 3126633"/>
              <a:gd name="connsiteX72" fmla="*/ 303304 w 12192224"/>
              <a:gd name="connsiteY72" fmla="*/ 1024202 h 3126633"/>
              <a:gd name="connsiteX73" fmla="*/ 297362 w 12192224"/>
              <a:gd name="connsiteY73" fmla="*/ 1021211 h 3126633"/>
              <a:gd name="connsiteX74" fmla="*/ 281395 w 12192224"/>
              <a:gd name="connsiteY74" fmla="*/ 1015539 h 3126633"/>
              <a:gd name="connsiteX75" fmla="*/ 275412 w 12192224"/>
              <a:gd name="connsiteY75" fmla="*/ 1015372 h 3126633"/>
              <a:gd name="connsiteX76" fmla="*/ 226107 w 12192224"/>
              <a:gd name="connsiteY76" fmla="*/ 1034896 h 3126633"/>
              <a:gd name="connsiteX77" fmla="*/ 121447 w 12192224"/>
              <a:gd name="connsiteY77" fmla="*/ 1031062 h 3126633"/>
              <a:gd name="connsiteX78" fmla="*/ 52550 w 12192224"/>
              <a:gd name="connsiteY78" fmla="*/ 1033555 h 3126633"/>
              <a:gd name="connsiteX79" fmla="*/ 16985 w 12192224"/>
              <a:gd name="connsiteY79" fmla="*/ 1032900 h 3126633"/>
              <a:gd name="connsiteX80" fmla="*/ 224 w 12192224"/>
              <a:gd name="connsiteY80" fmla="*/ 1026822 h 3126633"/>
              <a:gd name="connsiteX81" fmla="*/ 224 w 12192224"/>
              <a:gd name="connsiteY81" fmla="*/ 0 h 3126633"/>
              <a:gd name="connsiteX0" fmla="*/ 24833 w 12192000"/>
              <a:gd name="connsiteY0" fmla="*/ 1189500 h 3126633"/>
              <a:gd name="connsiteX1" fmla="*/ 41243 w 12192000"/>
              <a:gd name="connsiteY1" fmla="*/ 1179838 h 3126633"/>
              <a:gd name="connsiteX2" fmla="*/ 26724 w 12192000"/>
              <a:gd name="connsiteY2" fmla="*/ 1190407 h 3126633"/>
              <a:gd name="connsiteX3" fmla="*/ 24833 w 12192000"/>
              <a:gd name="connsiteY3" fmla="*/ 1189500 h 3126633"/>
              <a:gd name="connsiteX4" fmla="*/ 0 w 12192000"/>
              <a:gd name="connsiteY4" fmla="*/ 0 h 3126633"/>
              <a:gd name="connsiteX5" fmla="*/ 12192000 w 12192000"/>
              <a:gd name="connsiteY5" fmla="*/ 0 h 3126633"/>
              <a:gd name="connsiteX6" fmla="*/ 12191969 w 12192000"/>
              <a:gd name="connsiteY6" fmla="*/ 3121262 h 3126633"/>
              <a:gd name="connsiteX7" fmla="*/ 12188582 w 12192000"/>
              <a:gd name="connsiteY7" fmla="*/ 3121834 h 3126633"/>
              <a:gd name="connsiteX8" fmla="*/ 12185024 w 12192000"/>
              <a:gd name="connsiteY8" fmla="*/ 3122641 h 3126633"/>
              <a:gd name="connsiteX9" fmla="*/ 12171796 w 12192000"/>
              <a:gd name="connsiteY9" fmla="*/ 3121209 h 3126633"/>
              <a:gd name="connsiteX10" fmla="*/ 12166812 w 12192000"/>
              <a:gd name="connsiteY10" fmla="*/ 3126633 h 3126633"/>
              <a:gd name="connsiteX11" fmla="*/ 12122004 w 12192000"/>
              <a:gd name="connsiteY11" fmla="*/ 3124393 h 3126633"/>
              <a:gd name="connsiteX12" fmla="*/ 12036609 w 12192000"/>
              <a:gd name="connsiteY12" fmla="*/ 3109888 h 3126633"/>
              <a:gd name="connsiteX13" fmla="*/ 12023452 w 12192000"/>
              <a:gd name="connsiteY13" fmla="*/ 3103952 h 3126633"/>
              <a:gd name="connsiteX14" fmla="*/ 11936381 w 12192000"/>
              <a:gd name="connsiteY14" fmla="*/ 3094474 h 3126633"/>
              <a:gd name="connsiteX15" fmla="*/ 11876861 w 12192000"/>
              <a:gd name="connsiteY15" fmla="*/ 3084187 h 3126633"/>
              <a:gd name="connsiteX16" fmla="*/ 11864150 w 12192000"/>
              <a:gd name="connsiteY16" fmla="*/ 3078415 h 3126633"/>
              <a:gd name="connsiteX17" fmla="*/ 11849315 w 12192000"/>
              <a:gd name="connsiteY17" fmla="*/ 3083344 h 3126633"/>
              <a:gd name="connsiteX18" fmla="*/ 11844903 w 12192000"/>
              <a:gd name="connsiteY18" fmla="*/ 3088180 h 3126633"/>
              <a:gd name="connsiteX19" fmla="*/ 11797558 w 12192000"/>
              <a:gd name="connsiteY19" fmla="*/ 3078578 h 3126633"/>
              <a:gd name="connsiteX20" fmla="*/ 11791833 w 12192000"/>
              <a:gd name="connsiteY20" fmla="*/ 3078309 h 3126633"/>
              <a:gd name="connsiteX21" fmla="*/ 11752368 w 12192000"/>
              <a:gd name="connsiteY21" fmla="*/ 3079667 h 3126633"/>
              <a:gd name="connsiteX22" fmla="*/ 11693668 w 12192000"/>
              <a:gd name="connsiteY22" fmla="*/ 3086682 h 3126633"/>
              <a:gd name="connsiteX23" fmla="*/ 11632752 w 12192000"/>
              <a:gd name="connsiteY23" fmla="*/ 3102951 h 3126633"/>
              <a:gd name="connsiteX24" fmla="*/ 11597584 w 12192000"/>
              <a:gd name="connsiteY24" fmla="*/ 3109557 h 3126633"/>
              <a:gd name="connsiteX25" fmla="*/ 11573118 w 12192000"/>
              <a:gd name="connsiteY25" fmla="*/ 3117154 h 3126633"/>
              <a:gd name="connsiteX26" fmla="*/ 11504799 w 12192000"/>
              <a:gd name="connsiteY26" fmla="*/ 3121480 h 3126633"/>
              <a:gd name="connsiteX27" fmla="*/ 11443938 w 12192000"/>
              <a:gd name="connsiteY27" fmla="*/ 3120255 h 3126633"/>
              <a:gd name="connsiteX28" fmla="*/ 11436492 w 12192000"/>
              <a:gd name="connsiteY28" fmla="*/ 3121550 h 3126633"/>
              <a:gd name="connsiteX29" fmla="*/ 11407691 w 12192000"/>
              <a:gd name="connsiteY29" fmla="*/ 3107633 h 3126633"/>
              <a:gd name="connsiteX30" fmla="*/ 11341642 w 12192000"/>
              <a:gd name="connsiteY30" fmla="*/ 3101531 h 3126633"/>
              <a:gd name="connsiteX31" fmla="*/ 11307726 w 12192000"/>
              <a:gd name="connsiteY31" fmla="*/ 3095706 h 3126633"/>
              <a:gd name="connsiteX32" fmla="*/ 1982093 w 12192000"/>
              <a:gd name="connsiteY32" fmla="*/ 1505517 h 3126633"/>
              <a:gd name="connsiteX33" fmla="*/ 1978611 w 12192000"/>
              <a:gd name="connsiteY33" fmla="*/ 1502931 h 3126633"/>
              <a:gd name="connsiteX34" fmla="*/ 1931618 w 12192000"/>
              <a:gd name="connsiteY34" fmla="*/ 1488633 h 3126633"/>
              <a:gd name="connsiteX35" fmla="*/ 1925144 w 12192000"/>
              <a:gd name="connsiteY35" fmla="*/ 1491811 h 3126633"/>
              <a:gd name="connsiteX36" fmla="*/ 1858854 w 12192000"/>
              <a:gd name="connsiteY36" fmla="*/ 1451562 h 3126633"/>
              <a:gd name="connsiteX37" fmla="*/ 1764339 w 12192000"/>
              <a:gd name="connsiteY37" fmla="*/ 1434249 h 3126633"/>
              <a:gd name="connsiteX38" fmla="*/ 1693396 w 12192000"/>
              <a:gd name="connsiteY38" fmla="*/ 1427850 h 3126633"/>
              <a:gd name="connsiteX39" fmla="*/ 1653459 w 12192000"/>
              <a:gd name="connsiteY39" fmla="*/ 1421384 h 3126633"/>
              <a:gd name="connsiteX40" fmla="*/ 1624573 w 12192000"/>
              <a:gd name="connsiteY40" fmla="*/ 1419871 h 3126633"/>
              <a:gd name="connsiteX41" fmla="*/ 1550101 w 12192000"/>
              <a:gd name="connsiteY41" fmla="*/ 1398845 h 3126633"/>
              <a:gd name="connsiteX42" fmla="*/ 1426261 w 12192000"/>
              <a:gd name="connsiteY42" fmla="*/ 1356816 h 3126633"/>
              <a:gd name="connsiteX43" fmla="*/ 1400063 w 12192000"/>
              <a:gd name="connsiteY43" fmla="*/ 1349493 h 3126633"/>
              <a:gd name="connsiteX44" fmla="*/ 1378201 w 12192000"/>
              <a:gd name="connsiteY44" fmla="*/ 1349649 h 3126633"/>
              <a:gd name="connsiteX45" fmla="*/ 1373704 w 12192000"/>
              <a:gd name="connsiteY45" fmla="*/ 1355309 h 3126633"/>
              <a:gd name="connsiteX46" fmla="*/ 1359400 w 12192000"/>
              <a:gd name="connsiteY46" fmla="*/ 1352317 h 3126633"/>
              <a:gd name="connsiteX47" fmla="*/ 1355734 w 12192000"/>
              <a:gd name="connsiteY47" fmla="*/ 1352870 h 3126633"/>
              <a:gd name="connsiteX48" fmla="*/ 1334569 w 12192000"/>
              <a:gd name="connsiteY48" fmla="*/ 1354687 h 3126633"/>
              <a:gd name="connsiteX49" fmla="*/ 1285959 w 12192000"/>
              <a:gd name="connsiteY49" fmla="*/ 1325074 h 3126633"/>
              <a:gd name="connsiteX50" fmla="*/ 1228970 w 12192000"/>
              <a:gd name="connsiteY50" fmla="*/ 1316194 h 3126633"/>
              <a:gd name="connsiteX51" fmla="*/ 1081691 w 12192000"/>
              <a:gd name="connsiteY51" fmla="*/ 1276195 h 3126633"/>
              <a:gd name="connsiteX52" fmla="*/ 888229 w 12192000"/>
              <a:gd name="connsiteY52" fmla="*/ 1233330 h 3126633"/>
              <a:gd name="connsiteX53" fmla="*/ 749674 w 12192000"/>
              <a:gd name="connsiteY53" fmla="*/ 1151252 h 3126633"/>
              <a:gd name="connsiteX54" fmla="*/ 634863 w 12192000"/>
              <a:gd name="connsiteY54" fmla="*/ 1125089 h 3126633"/>
              <a:gd name="connsiteX55" fmla="*/ 572744 w 12192000"/>
              <a:gd name="connsiteY55" fmla="*/ 1095470 h 3126633"/>
              <a:gd name="connsiteX56" fmla="*/ 557235 w 12192000"/>
              <a:gd name="connsiteY56" fmla="*/ 1085440 h 3126633"/>
              <a:gd name="connsiteX57" fmla="*/ 554948 w 12192000"/>
              <a:gd name="connsiteY57" fmla="*/ 1085817 h 3126633"/>
              <a:gd name="connsiteX58" fmla="*/ 535764 w 12192000"/>
              <a:gd name="connsiteY58" fmla="*/ 1078928 h 3126633"/>
              <a:gd name="connsiteX59" fmla="*/ 532336 w 12192000"/>
              <a:gd name="connsiteY59" fmla="*/ 1074208 h 3126633"/>
              <a:gd name="connsiteX60" fmla="*/ 519417 w 12192000"/>
              <a:gd name="connsiteY60" fmla="*/ 1068474 h 3126633"/>
              <a:gd name="connsiteX61" fmla="*/ 494620 w 12192000"/>
              <a:gd name="connsiteY61" fmla="*/ 1054470 h 3126633"/>
              <a:gd name="connsiteX62" fmla="*/ 489369 w 12192000"/>
              <a:gd name="connsiteY62" fmla="*/ 1054392 h 3126633"/>
              <a:gd name="connsiteX63" fmla="*/ 451015 w 12192000"/>
              <a:gd name="connsiteY63" fmla="*/ 1037228 h 3126633"/>
              <a:gd name="connsiteX64" fmla="*/ 450196 w 12192000"/>
              <a:gd name="connsiteY64" fmla="*/ 1038199 h 3126633"/>
              <a:gd name="connsiteX65" fmla="*/ 438116 w 12192000"/>
              <a:gd name="connsiteY65" fmla="*/ 1038634 h 3126633"/>
              <a:gd name="connsiteX66" fmla="*/ 415692 w 12192000"/>
              <a:gd name="connsiteY66" fmla="*/ 1036714 h 3126633"/>
              <a:gd name="connsiteX67" fmla="*/ 360396 w 12192000"/>
              <a:gd name="connsiteY67" fmla="*/ 1047226 h 3126633"/>
              <a:gd name="connsiteX68" fmla="*/ 320375 w 12192000"/>
              <a:gd name="connsiteY68" fmla="*/ 1029464 h 3126633"/>
              <a:gd name="connsiteX69" fmla="*/ 312145 w 12192000"/>
              <a:gd name="connsiteY69" fmla="*/ 1026541 h 3126633"/>
              <a:gd name="connsiteX70" fmla="*/ 311908 w 12192000"/>
              <a:gd name="connsiteY70" fmla="*/ 1026752 h 3126633"/>
              <a:gd name="connsiteX71" fmla="*/ 303080 w 12192000"/>
              <a:gd name="connsiteY71" fmla="*/ 1024202 h 3126633"/>
              <a:gd name="connsiteX72" fmla="*/ 297138 w 12192000"/>
              <a:gd name="connsiteY72" fmla="*/ 1021211 h 3126633"/>
              <a:gd name="connsiteX73" fmla="*/ 281171 w 12192000"/>
              <a:gd name="connsiteY73" fmla="*/ 1015539 h 3126633"/>
              <a:gd name="connsiteX74" fmla="*/ 275188 w 12192000"/>
              <a:gd name="connsiteY74" fmla="*/ 1015372 h 3126633"/>
              <a:gd name="connsiteX75" fmla="*/ 225883 w 12192000"/>
              <a:gd name="connsiteY75" fmla="*/ 1034896 h 3126633"/>
              <a:gd name="connsiteX76" fmla="*/ 121223 w 12192000"/>
              <a:gd name="connsiteY76" fmla="*/ 1031062 h 3126633"/>
              <a:gd name="connsiteX77" fmla="*/ 52326 w 12192000"/>
              <a:gd name="connsiteY77" fmla="*/ 1033555 h 3126633"/>
              <a:gd name="connsiteX78" fmla="*/ 16761 w 12192000"/>
              <a:gd name="connsiteY78" fmla="*/ 1032900 h 3126633"/>
              <a:gd name="connsiteX79" fmla="*/ 0 w 12192000"/>
              <a:gd name="connsiteY79" fmla="*/ 1026822 h 3126633"/>
              <a:gd name="connsiteX80" fmla="*/ 0 w 12192000"/>
              <a:gd name="connsiteY80" fmla="*/ 0 h 3126633"/>
              <a:gd name="connsiteX0" fmla="*/ 26724 w 12192000"/>
              <a:gd name="connsiteY0" fmla="*/ 1190407 h 3126633"/>
              <a:gd name="connsiteX1" fmla="*/ 41243 w 12192000"/>
              <a:gd name="connsiteY1" fmla="*/ 1179838 h 3126633"/>
              <a:gd name="connsiteX2" fmla="*/ 26724 w 12192000"/>
              <a:gd name="connsiteY2" fmla="*/ 1190407 h 3126633"/>
              <a:gd name="connsiteX3" fmla="*/ 0 w 12192000"/>
              <a:gd name="connsiteY3" fmla="*/ 0 h 3126633"/>
              <a:gd name="connsiteX4" fmla="*/ 12192000 w 12192000"/>
              <a:gd name="connsiteY4" fmla="*/ 0 h 3126633"/>
              <a:gd name="connsiteX5" fmla="*/ 12191969 w 12192000"/>
              <a:gd name="connsiteY5" fmla="*/ 3121262 h 3126633"/>
              <a:gd name="connsiteX6" fmla="*/ 12188582 w 12192000"/>
              <a:gd name="connsiteY6" fmla="*/ 3121834 h 3126633"/>
              <a:gd name="connsiteX7" fmla="*/ 12185024 w 12192000"/>
              <a:gd name="connsiteY7" fmla="*/ 3122641 h 3126633"/>
              <a:gd name="connsiteX8" fmla="*/ 12171796 w 12192000"/>
              <a:gd name="connsiteY8" fmla="*/ 3121209 h 3126633"/>
              <a:gd name="connsiteX9" fmla="*/ 12166812 w 12192000"/>
              <a:gd name="connsiteY9" fmla="*/ 3126633 h 3126633"/>
              <a:gd name="connsiteX10" fmla="*/ 12122004 w 12192000"/>
              <a:gd name="connsiteY10" fmla="*/ 3124393 h 3126633"/>
              <a:gd name="connsiteX11" fmla="*/ 12036609 w 12192000"/>
              <a:gd name="connsiteY11" fmla="*/ 3109888 h 3126633"/>
              <a:gd name="connsiteX12" fmla="*/ 12023452 w 12192000"/>
              <a:gd name="connsiteY12" fmla="*/ 3103952 h 3126633"/>
              <a:gd name="connsiteX13" fmla="*/ 11936381 w 12192000"/>
              <a:gd name="connsiteY13" fmla="*/ 3094474 h 3126633"/>
              <a:gd name="connsiteX14" fmla="*/ 11876861 w 12192000"/>
              <a:gd name="connsiteY14" fmla="*/ 3084187 h 3126633"/>
              <a:gd name="connsiteX15" fmla="*/ 11864150 w 12192000"/>
              <a:gd name="connsiteY15" fmla="*/ 3078415 h 3126633"/>
              <a:gd name="connsiteX16" fmla="*/ 11849315 w 12192000"/>
              <a:gd name="connsiteY16" fmla="*/ 3083344 h 3126633"/>
              <a:gd name="connsiteX17" fmla="*/ 11844903 w 12192000"/>
              <a:gd name="connsiteY17" fmla="*/ 3088180 h 3126633"/>
              <a:gd name="connsiteX18" fmla="*/ 11797558 w 12192000"/>
              <a:gd name="connsiteY18" fmla="*/ 3078578 h 3126633"/>
              <a:gd name="connsiteX19" fmla="*/ 11791833 w 12192000"/>
              <a:gd name="connsiteY19" fmla="*/ 3078309 h 3126633"/>
              <a:gd name="connsiteX20" fmla="*/ 11752368 w 12192000"/>
              <a:gd name="connsiteY20" fmla="*/ 3079667 h 3126633"/>
              <a:gd name="connsiteX21" fmla="*/ 11693668 w 12192000"/>
              <a:gd name="connsiteY21" fmla="*/ 3086682 h 3126633"/>
              <a:gd name="connsiteX22" fmla="*/ 11632752 w 12192000"/>
              <a:gd name="connsiteY22" fmla="*/ 3102951 h 3126633"/>
              <a:gd name="connsiteX23" fmla="*/ 11597584 w 12192000"/>
              <a:gd name="connsiteY23" fmla="*/ 3109557 h 3126633"/>
              <a:gd name="connsiteX24" fmla="*/ 11573118 w 12192000"/>
              <a:gd name="connsiteY24" fmla="*/ 3117154 h 3126633"/>
              <a:gd name="connsiteX25" fmla="*/ 11504799 w 12192000"/>
              <a:gd name="connsiteY25" fmla="*/ 3121480 h 3126633"/>
              <a:gd name="connsiteX26" fmla="*/ 11443938 w 12192000"/>
              <a:gd name="connsiteY26" fmla="*/ 3120255 h 3126633"/>
              <a:gd name="connsiteX27" fmla="*/ 11436492 w 12192000"/>
              <a:gd name="connsiteY27" fmla="*/ 3121550 h 3126633"/>
              <a:gd name="connsiteX28" fmla="*/ 11407691 w 12192000"/>
              <a:gd name="connsiteY28" fmla="*/ 3107633 h 3126633"/>
              <a:gd name="connsiteX29" fmla="*/ 11341642 w 12192000"/>
              <a:gd name="connsiteY29" fmla="*/ 3101531 h 3126633"/>
              <a:gd name="connsiteX30" fmla="*/ 11307726 w 12192000"/>
              <a:gd name="connsiteY30" fmla="*/ 3095706 h 3126633"/>
              <a:gd name="connsiteX31" fmla="*/ 1982093 w 12192000"/>
              <a:gd name="connsiteY31" fmla="*/ 1505517 h 3126633"/>
              <a:gd name="connsiteX32" fmla="*/ 1978611 w 12192000"/>
              <a:gd name="connsiteY32" fmla="*/ 1502931 h 3126633"/>
              <a:gd name="connsiteX33" fmla="*/ 1931618 w 12192000"/>
              <a:gd name="connsiteY33" fmla="*/ 1488633 h 3126633"/>
              <a:gd name="connsiteX34" fmla="*/ 1925144 w 12192000"/>
              <a:gd name="connsiteY34" fmla="*/ 1491811 h 3126633"/>
              <a:gd name="connsiteX35" fmla="*/ 1858854 w 12192000"/>
              <a:gd name="connsiteY35" fmla="*/ 1451562 h 3126633"/>
              <a:gd name="connsiteX36" fmla="*/ 1764339 w 12192000"/>
              <a:gd name="connsiteY36" fmla="*/ 1434249 h 3126633"/>
              <a:gd name="connsiteX37" fmla="*/ 1693396 w 12192000"/>
              <a:gd name="connsiteY37" fmla="*/ 1427850 h 3126633"/>
              <a:gd name="connsiteX38" fmla="*/ 1653459 w 12192000"/>
              <a:gd name="connsiteY38" fmla="*/ 1421384 h 3126633"/>
              <a:gd name="connsiteX39" fmla="*/ 1624573 w 12192000"/>
              <a:gd name="connsiteY39" fmla="*/ 1419871 h 3126633"/>
              <a:gd name="connsiteX40" fmla="*/ 1550101 w 12192000"/>
              <a:gd name="connsiteY40" fmla="*/ 1398845 h 3126633"/>
              <a:gd name="connsiteX41" fmla="*/ 1426261 w 12192000"/>
              <a:gd name="connsiteY41" fmla="*/ 1356816 h 3126633"/>
              <a:gd name="connsiteX42" fmla="*/ 1400063 w 12192000"/>
              <a:gd name="connsiteY42" fmla="*/ 1349493 h 3126633"/>
              <a:gd name="connsiteX43" fmla="*/ 1378201 w 12192000"/>
              <a:gd name="connsiteY43" fmla="*/ 1349649 h 3126633"/>
              <a:gd name="connsiteX44" fmla="*/ 1373704 w 12192000"/>
              <a:gd name="connsiteY44" fmla="*/ 1355309 h 3126633"/>
              <a:gd name="connsiteX45" fmla="*/ 1359400 w 12192000"/>
              <a:gd name="connsiteY45" fmla="*/ 1352317 h 3126633"/>
              <a:gd name="connsiteX46" fmla="*/ 1355734 w 12192000"/>
              <a:gd name="connsiteY46" fmla="*/ 1352870 h 3126633"/>
              <a:gd name="connsiteX47" fmla="*/ 1334569 w 12192000"/>
              <a:gd name="connsiteY47" fmla="*/ 1354687 h 3126633"/>
              <a:gd name="connsiteX48" fmla="*/ 1285959 w 12192000"/>
              <a:gd name="connsiteY48" fmla="*/ 1325074 h 3126633"/>
              <a:gd name="connsiteX49" fmla="*/ 1228970 w 12192000"/>
              <a:gd name="connsiteY49" fmla="*/ 1316194 h 3126633"/>
              <a:gd name="connsiteX50" fmla="*/ 1081691 w 12192000"/>
              <a:gd name="connsiteY50" fmla="*/ 1276195 h 3126633"/>
              <a:gd name="connsiteX51" fmla="*/ 888229 w 12192000"/>
              <a:gd name="connsiteY51" fmla="*/ 1233330 h 3126633"/>
              <a:gd name="connsiteX52" fmla="*/ 749674 w 12192000"/>
              <a:gd name="connsiteY52" fmla="*/ 1151252 h 3126633"/>
              <a:gd name="connsiteX53" fmla="*/ 634863 w 12192000"/>
              <a:gd name="connsiteY53" fmla="*/ 1125089 h 3126633"/>
              <a:gd name="connsiteX54" fmla="*/ 572744 w 12192000"/>
              <a:gd name="connsiteY54" fmla="*/ 1095470 h 3126633"/>
              <a:gd name="connsiteX55" fmla="*/ 557235 w 12192000"/>
              <a:gd name="connsiteY55" fmla="*/ 1085440 h 3126633"/>
              <a:gd name="connsiteX56" fmla="*/ 554948 w 12192000"/>
              <a:gd name="connsiteY56" fmla="*/ 1085817 h 3126633"/>
              <a:gd name="connsiteX57" fmla="*/ 535764 w 12192000"/>
              <a:gd name="connsiteY57" fmla="*/ 1078928 h 3126633"/>
              <a:gd name="connsiteX58" fmla="*/ 532336 w 12192000"/>
              <a:gd name="connsiteY58" fmla="*/ 1074208 h 3126633"/>
              <a:gd name="connsiteX59" fmla="*/ 519417 w 12192000"/>
              <a:gd name="connsiteY59" fmla="*/ 1068474 h 3126633"/>
              <a:gd name="connsiteX60" fmla="*/ 494620 w 12192000"/>
              <a:gd name="connsiteY60" fmla="*/ 1054470 h 3126633"/>
              <a:gd name="connsiteX61" fmla="*/ 489369 w 12192000"/>
              <a:gd name="connsiteY61" fmla="*/ 1054392 h 3126633"/>
              <a:gd name="connsiteX62" fmla="*/ 451015 w 12192000"/>
              <a:gd name="connsiteY62" fmla="*/ 1037228 h 3126633"/>
              <a:gd name="connsiteX63" fmla="*/ 450196 w 12192000"/>
              <a:gd name="connsiteY63" fmla="*/ 1038199 h 3126633"/>
              <a:gd name="connsiteX64" fmla="*/ 438116 w 12192000"/>
              <a:gd name="connsiteY64" fmla="*/ 1038634 h 3126633"/>
              <a:gd name="connsiteX65" fmla="*/ 415692 w 12192000"/>
              <a:gd name="connsiteY65" fmla="*/ 1036714 h 3126633"/>
              <a:gd name="connsiteX66" fmla="*/ 360396 w 12192000"/>
              <a:gd name="connsiteY66" fmla="*/ 1047226 h 3126633"/>
              <a:gd name="connsiteX67" fmla="*/ 320375 w 12192000"/>
              <a:gd name="connsiteY67" fmla="*/ 1029464 h 3126633"/>
              <a:gd name="connsiteX68" fmla="*/ 312145 w 12192000"/>
              <a:gd name="connsiteY68" fmla="*/ 1026541 h 3126633"/>
              <a:gd name="connsiteX69" fmla="*/ 311908 w 12192000"/>
              <a:gd name="connsiteY69" fmla="*/ 1026752 h 3126633"/>
              <a:gd name="connsiteX70" fmla="*/ 303080 w 12192000"/>
              <a:gd name="connsiteY70" fmla="*/ 1024202 h 3126633"/>
              <a:gd name="connsiteX71" fmla="*/ 297138 w 12192000"/>
              <a:gd name="connsiteY71" fmla="*/ 1021211 h 3126633"/>
              <a:gd name="connsiteX72" fmla="*/ 281171 w 12192000"/>
              <a:gd name="connsiteY72" fmla="*/ 1015539 h 3126633"/>
              <a:gd name="connsiteX73" fmla="*/ 275188 w 12192000"/>
              <a:gd name="connsiteY73" fmla="*/ 1015372 h 3126633"/>
              <a:gd name="connsiteX74" fmla="*/ 225883 w 12192000"/>
              <a:gd name="connsiteY74" fmla="*/ 1034896 h 3126633"/>
              <a:gd name="connsiteX75" fmla="*/ 121223 w 12192000"/>
              <a:gd name="connsiteY75" fmla="*/ 1031062 h 3126633"/>
              <a:gd name="connsiteX76" fmla="*/ 52326 w 12192000"/>
              <a:gd name="connsiteY76" fmla="*/ 1033555 h 3126633"/>
              <a:gd name="connsiteX77" fmla="*/ 16761 w 12192000"/>
              <a:gd name="connsiteY77" fmla="*/ 1032900 h 3126633"/>
              <a:gd name="connsiteX78" fmla="*/ 0 w 12192000"/>
              <a:gd name="connsiteY78" fmla="*/ 1026822 h 3126633"/>
              <a:gd name="connsiteX79" fmla="*/ 0 w 12192000"/>
              <a:gd name="connsiteY79"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78611 w 12192000"/>
              <a:gd name="connsiteY29" fmla="*/ 1502931 h 3126633"/>
              <a:gd name="connsiteX30" fmla="*/ 1931618 w 12192000"/>
              <a:gd name="connsiteY30" fmla="*/ 1488633 h 3126633"/>
              <a:gd name="connsiteX31" fmla="*/ 1925144 w 12192000"/>
              <a:gd name="connsiteY31" fmla="*/ 1491811 h 3126633"/>
              <a:gd name="connsiteX32" fmla="*/ 1858854 w 12192000"/>
              <a:gd name="connsiteY32" fmla="*/ 1451562 h 3126633"/>
              <a:gd name="connsiteX33" fmla="*/ 1764339 w 12192000"/>
              <a:gd name="connsiteY33" fmla="*/ 1434249 h 3126633"/>
              <a:gd name="connsiteX34" fmla="*/ 1693396 w 12192000"/>
              <a:gd name="connsiteY34" fmla="*/ 1427850 h 3126633"/>
              <a:gd name="connsiteX35" fmla="*/ 1653459 w 12192000"/>
              <a:gd name="connsiteY35" fmla="*/ 1421384 h 3126633"/>
              <a:gd name="connsiteX36" fmla="*/ 1624573 w 12192000"/>
              <a:gd name="connsiteY36" fmla="*/ 1419871 h 3126633"/>
              <a:gd name="connsiteX37" fmla="*/ 1550101 w 12192000"/>
              <a:gd name="connsiteY37" fmla="*/ 1398845 h 3126633"/>
              <a:gd name="connsiteX38" fmla="*/ 1426261 w 12192000"/>
              <a:gd name="connsiteY38" fmla="*/ 1356816 h 3126633"/>
              <a:gd name="connsiteX39" fmla="*/ 1400063 w 12192000"/>
              <a:gd name="connsiteY39" fmla="*/ 1349493 h 3126633"/>
              <a:gd name="connsiteX40" fmla="*/ 1378201 w 12192000"/>
              <a:gd name="connsiteY40" fmla="*/ 1349649 h 3126633"/>
              <a:gd name="connsiteX41" fmla="*/ 1373704 w 12192000"/>
              <a:gd name="connsiteY41" fmla="*/ 1355309 h 3126633"/>
              <a:gd name="connsiteX42" fmla="*/ 1359400 w 12192000"/>
              <a:gd name="connsiteY42" fmla="*/ 1352317 h 3126633"/>
              <a:gd name="connsiteX43" fmla="*/ 1355734 w 12192000"/>
              <a:gd name="connsiteY43" fmla="*/ 1352870 h 3126633"/>
              <a:gd name="connsiteX44" fmla="*/ 1334569 w 12192000"/>
              <a:gd name="connsiteY44" fmla="*/ 1354687 h 3126633"/>
              <a:gd name="connsiteX45" fmla="*/ 1285959 w 12192000"/>
              <a:gd name="connsiteY45" fmla="*/ 1325074 h 3126633"/>
              <a:gd name="connsiteX46" fmla="*/ 1228970 w 12192000"/>
              <a:gd name="connsiteY46" fmla="*/ 1316194 h 3126633"/>
              <a:gd name="connsiteX47" fmla="*/ 1081691 w 12192000"/>
              <a:gd name="connsiteY47" fmla="*/ 1276195 h 3126633"/>
              <a:gd name="connsiteX48" fmla="*/ 888229 w 12192000"/>
              <a:gd name="connsiteY48" fmla="*/ 1233330 h 3126633"/>
              <a:gd name="connsiteX49" fmla="*/ 749674 w 12192000"/>
              <a:gd name="connsiteY49" fmla="*/ 1151252 h 3126633"/>
              <a:gd name="connsiteX50" fmla="*/ 634863 w 12192000"/>
              <a:gd name="connsiteY50" fmla="*/ 1125089 h 3126633"/>
              <a:gd name="connsiteX51" fmla="*/ 572744 w 12192000"/>
              <a:gd name="connsiteY51" fmla="*/ 1095470 h 3126633"/>
              <a:gd name="connsiteX52" fmla="*/ 557235 w 12192000"/>
              <a:gd name="connsiteY52" fmla="*/ 1085440 h 3126633"/>
              <a:gd name="connsiteX53" fmla="*/ 554948 w 12192000"/>
              <a:gd name="connsiteY53" fmla="*/ 1085817 h 3126633"/>
              <a:gd name="connsiteX54" fmla="*/ 535764 w 12192000"/>
              <a:gd name="connsiteY54" fmla="*/ 1078928 h 3126633"/>
              <a:gd name="connsiteX55" fmla="*/ 532336 w 12192000"/>
              <a:gd name="connsiteY55" fmla="*/ 1074208 h 3126633"/>
              <a:gd name="connsiteX56" fmla="*/ 519417 w 12192000"/>
              <a:gd name="connsiteY56" fmla="*/ 1068474 h 3126633"/>
              <a:gd name="connsiteX57" fmla="*/ 494620 w 12192000"/>
              <a:gd name="connsiteY57" fmla="*/ 1054470 h 3126633"/>
              <a:gd name="connsiteX58" fmla="*/ 489369 w 12192000"/>
              <a:gd name="connsiteY58" fmla="*/ 1054392 h 3126633"/>
              <a:gd name="connsiteX59" fmla="*/ 451015 w 12192000"/>
              <a:gd name="connsiteY59" fmla="*/ 1037228 h 3126633"/>
              <a:gd name="connsiteX60" fmla="*/ 450196 w 12192000"/>
              <a:gd name="connsiteY60" fmla="*/ 1038199 h 3126633"/>
              <a:gd name="connsiteX61" fmla="*/ 438116 w 12192000"/>
              <a:gd name="connsiteY61" fmla="*/ 1038634 h 3126633"/>
              <a:gd name="connsiteX62" fmla="*/ 415692 w 12192000"/>
              <a:gd name="connsiteY62" fmla="*/ 1036714 h 3126633"/>
              <a:gd name="connsiteX63" fmla="*/ 360396 w 12192000"/>
              <a:gd name="connsiteY63" fmla="*/ 1047226 h 3126633"/>
              <a:gd name="connsiteX64" fmla="*/ 320375 w 12192000"/>
              <a:gd name="connsiteY64" fmla="*/ 1029464 h 3126633"/>
              <a:gd name="connsiteX65" fmla="*/ 312145 w 12192000"/>
              <a:gd name="connsiteY65" fmla="*/ 1026541 h 3126633"/>
              <a:gd name="connsiteX66" fmla="*/ 311908 w 12192000"/>
              <a:gd name="connsiteY66" fmla="*/ 1026752 h 3126633"/>
              <a:gd name="connsiteX67" fmla="*/ 303080 w 12192000"/>
              <a:gd name="connsiteY67" fmla="*/ 1024202 h 3126633"/>
              <a:gd name="connsiteX68" fmla="*/ 297138 w 12192000"/>
              <a:gd name="connsiteY68" fmla="*/ 1021211 h 3126633"/>
              <a:gd name="connsiteX69" fmla="*/ 281171 w 12192000"/>
              <a:gd name="connsiteY69" fmla="*/ 1015539 h 3126633"/>
              <a:gd name="connsiteX70" fmla="*/ 275188 w 12192000"/>
              <a:gd name="connsiteY70" fmla="*/ 1015372 h 3126633"/>
              <a:gd name="connsiteX71" fmla="*/ 225883 w 12192000"/>
              <a:gd name="connsiteY71" fmla="*/ 1034896 h 3126633"/>
              <a:gd name="connsiteX72" fmla="*/ 121223 w 12192000"/>
              <a:gd name="connsiteY72" fmla="*/ 1031062 h 3126633"/>
              <a:gd name="connsiteX73" fmla="*/ 52326 w 12192000"/>
              <a:gd name="connsiteY73" fmla="*/ 1033555 h 3126633"/>
              <a:gd name="connsiteX74" fmla="*/ 16761 w 12192000"/>
              <a:gd name="connsiteY74" fmla="*/ 1032900 h 3126633"/>
              <a:gd name="connsiteX75" fmla="*/ 0 w 12192000"/>
              <a:gd name="connsiteY75" fmla="*/ 1026822 h 3126633"/>
              <a:gd name="connsiteX76" fmla="*/ 0 w 12192000"/>
              <a:gd name="connsiteY76"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858854 w 12192000"/>
              <a:gd name="connsiteY31" fmla="*/ 1451562 h 3126633"/>
              <a:gd name="connsiteX32" fmla="*/ 1764339 w 12192000"/>
              <a:gd name="connsiteY32" fmla="*/ 1434249 h 3126633"/>
              <a:gd name="connsiteX33" fmla="*/ 1693396 w 12192000"/>
              <a:gd name="connsiteY33" fmla="*/ 1427850 h 3126633"/>
              <a:gd name="connsiteX34" fmla="*/ 1653459 w 12192000"/>
              <a:gd name="connsiteY34" fmla="*/ 1421384 h 3126633"/>
              <a:gd name="connsiteX35" fmla="*/ 1624573 w 12192000"/>
              <a:gd name="connsiteY35" fmla="*/ 1419871 h 3126633"/>
              <a:gd name="connsiteX36" fmla="*/ 1550101 w 12192000"/>
              <a:gd name="connsiteY36" fmla="*/ 1398845 h 3126633"/>
              <a:gd name="connsiteX37" fmla="*/ 1426261 w 12192000"/>
              <a:gd name="connsiteY37" fmla="*/ 1356816 h 3126633"/>
              <a:gd name="connsiteX38" fmla="*/ 1400063 w 12192000"/>
              <a:gd name="connsiteY38" fmla="*/ 1349493 h 3126633"/>
              <a:gd name="connsiteX39" fmla="*/ 1378201 w 12192000"/>
              <a:gd name="connsiteY39" fmla="*/ 1349649 h 3126633"/>
              <a:gd name="connsiteX40" fmla="*/ 1373704 w 12192000"/>
              <a:gd name="connsiteY40" fmla="*/ 1355309 h 3126633"/>
              <a:gd name="connsiteX41" fmla="*/ 1359400 w 12192000"/>
              <a:gd name="connsiteY41" fmla="*/ 1352317 h 3126633"/>
              <a:gd name="connsiteX42" fmla="*/ 1355734 w 12192000"/>
              <a:gd name="connsiteY42" fmla="*/ 1352870 h 3126633"/>
              <a:gd name="connsiteX43" fmla="*/ 1334569 w 12192000"/>
              <a:gd name="connsiteY43" fmla="*/ 1354687 h 3126633"/>
              <a:gd name="connsiteX44" fmla="*/ 1285959 w 12192000"/>
              <a:gd name="connsiteY44" fmla="*/ 1325074 h 3126633"/>
              <a:gd name="connsiteX45" fmla="*/ 1228970 w 12192000"/>
              <a:gd name="connsiteY45" fmla="*/ 1316194 h 3126633"/>
              <a:gd name="connsiteX46" fmla="*/ 1081691 w 12192000"/>
              <a:gd name="connsiteY46" fmla="*/ 1276195 h 3126633"/>
              <a:gd name="connsiteX47" fmla="*/ 888229 w 12192000"/>
              <a:gd name="connsiteY47" fmla="*/ 1233330 h 3126633"/>
              <a:gd name="connsiteX48" fmla="*/ 749674 w 12192000"/>
              <a:gd name="connsiteY48" fmla="*/ 1151252 h 3126633"/>
              <a:gd name="connsiteX49" fmla="*/ 634863 w 12192000"/>
              <a:gd name="connsiteY49" fmla="*/ 1125089 h 3126633"/>
              <a:gd name="connsiteX50" fmla="*/ 572744 w 12192000"/>
              <a:gd name="connsiteY50" fmla="*/ 1095470 h 3126633"/>
              <a:gd name="connsiteX51" fmla="*/ 557235 w 12192000"/>
              <a:gd name="connsiteY51" fmla="*/ 1085440 h 3126633"/>
              <a:gd name="connsiteX52" fmla="*/ 554948 w 12192000"/>
              <a:gd name="connsiteY52" fmla="*/ 1085817 h 3126633"/>
              <a:gd name="connsiteX53" fmla="*/ 535764 w 12192000"/>
              <a:gd name="connsiteY53" fmla="*/ 1078928 h 3126633"/>
              <a:gd name="connsiteX54" fmla="*/ 532336 w 12192000"/>
              <a:gd name="connsiteY54" fmla="*/ 1074208 h 3126633"/>
              <a:gd name="connsiteX55" fmla="*/ 519417 w 12192000"/>
              <a:gd name="connsiteY55" fmla="*/ 1068474 h 3126633"/>
              <a:gd name="connsiteX56" fmla="*/ 494620 w 12192000"/>
              <a:gd name="connsiteY56" fmla="*/ 1054470 h 3126633"/>
              <a:gd name="connsiteX57" fmla="*/ 489369 w 12192000"/>
              <a:gd name="connsiteY57" fmla="*/ 1054392 h 3126633"/>
              <a:gd name="connsiteX58" fmla="*/ 451015 w 12192000"/>
              <a:gd name="connsiteY58" fmla="*/ 1037228 h 3126633"/>
              <a:gd name="connsiteX59" fmla="*/ 450196 w 12192000"/>
              <a:gd name="connsiteY59" fmla="*/ 1038199 h 3126633"/>
              <a:gd name="connsiteX60" fmla="*/ 438116 w 12192000"/>
              <a:gd name="connsiteY60" fmla="*/ 1038634 h 3126633"/>
              <a:gd name="connsiteX61" fmla="*/ 415692 w 12192000"/>
              <a:gd name="connsiteY61" fmla="*/ 1036714 h 3126633"/>
              <a:gd name="connsiteX62" fmla="*/ 360396 w 12192000"/>
              <a:gd name="connsiteY62" fmla="*/ 1047226 h 3126633"/>
              <a:gd name="connsiteX63" fmla="*/ 320375 w 12192000"/>
              <a:gd name="connsiteY63" fmla="*/ 1029464 h 3126633"/>
              <a:gd name="connsiteX64" fmla="*/ 312145 w 12192000"/>
              <a:gd name="connsiteY64" fmla="*/ 1026541 h 3126633"/>
              <a:gd name="connsiteX65" fmla="*/ 311908 w 12192000"/>
              <a:gd name="connsiteY65" fmla="*/ 1026752 h 3126633"/>
              <a:gd name="connsiteX66" fmla="*/ 303080 w 12192000"/>
              <a:gd name="connsiteY66" fmla="*/ 1024202 h 3126633"/>
              <a:gd name="connsiteX67" fmla="*/ 297138 w 12192000"/>
              <a:gd name="connsiteY67" fmla="*/ 1021211 h 3126633"/>
              <a:gd name="connsiteX68" fmla="*/ 281171 w 12192000"/>
              <a:gd name="connsiteY68" fmla="*/ 1015539 h 3126633"/>
              <a:gd name="connsiteX69" fmla="*/ 275188 w 12192000"/>
              <a:gd name="connsiteY69" fmla="*/ 1015372 h 3126633"/>
              <a:gd name="connsiteX70" fmla="*/ 225883 w 12192000"/>
              <a:gd name="connsiteY70" fmla="*/ 1034896 h 3126633"/>
              <a:gd name="connsiteX71" fmla="*/ 121223 w 12192000"/>
              <a:gd name="connsiteY71" fmla="*/ 1031062 h 3126633"/>
              <a:gd name="connsiteX72" fmla="*/ 52326 w 12192000"/>
              <a:gd name="connsiteY72" fmla="*/ 1033555 h 3126633"/>
              <a:gd name="connsiteX73" fmla="*/ 16761 w 12192000"/>
              <a:gd name="connsiteY73" fmla="*/ 1032900 h 3126633"/>
              <a:gd name="connsiteX74" fmla="*/ 0 w 12192000"/>
              <a:gd name="connsiteY74" fmla="*/ 1026822 h 3126633"/>
              <a:gd name="connsiteX75" fmla="*/ 0 w 12192000"/>
              <a:gd name="connsiteY75"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764339 w 12192000"/>
              <a:gd name="connsiteY31" fmla="*/ 1434249 h 3126633"/>
              <a:gd name="connsiteX32" fmla="*/ 1693396 w 12192000"/>
              <a:gd name="connsiteY32" fmla="*/ 1427850 h 3126633"/>
              <a:gd name="connsiteX33" fmla="*/ 1653459 w 12192000"/>
              <a:gd name="connsiteY33" fmla="*/ 1421384 h 3126633"/>
              <a:gd name="connsiteX34" fmla="*/ 1624573 w 12192000"/>
              <a:gd name="connsiteY34" fmla="*/ 1419871 h 3126633"/>
              <a:gd name="connsiteX35" fmla="*/ 1550101 w 12192000"/>
              <a:gd name="connsiteY35" fmla="*/ 1398845 h 3126633"/>
              <a:gd name="connsiteX36" fmla="*/ 1426261 w 12192000"/>
              <a:gd name="connsiteY36" fmla="*/ 1356816 h 3126633"/>
              <a:gd name="connsiteX37" fmla="*/ 1400063 w 12192000"/>
              <a:gd name="connsiteY37" fmla="*/ 1349493 h 3126633"/>
              <a:gd name="connsiteX38" fmla="*/ 1378201 w 12192000"/>
              <a:gd name="connsiteY38" fmla="*/ 1349649 h 3126633"/>
              <a:gd name="connsiteX39" fmla="*/ 1373704 w 12192000"/>
              <a:gd name="connsiteY39" fmla="*/ 1355309 h 3126633"/>
              <a:gd name="connsiteX40" fmla="*/ 1359400 w 12192000"/>
              <a:gd name="connsiteY40" fmla="*/ 1352317 h 3126633"/>
              <a:gd name="connsiteX41" fmla="*/ 1355734 w 12192000"/>
              <a:gd name="connsiteY41" fmla="*/ 1352870 h 3126633"/>
              <a:gd name="connsiteX42" fmla="*/ 1334569 w 12192000"/>
              <a:gd name="connsiteY42" fmla="*/ 1354687 h 3126633"/>
              <a:gd name="connsiteX43" fmla="*/ 1285959 w 12192000"/>
              <a:gd name="connsiteY43" fmla="*/ 1325074 h 3126633"/>
              <a:gd name="connsiteX44" fmla="*/ 1228970 w 12192000"/>
              <a:gd name="connsiteY44" fmla="*/ 1316194 h 3126633"/>
              <a:gd name="connsiteX45" fmla="*/ 1081691 w 12192000"/>
              <a:gd name="connsiteY45" fmla="*/ 1276195 h 3126633"/>
              <a:gd name="connsiteX46" fmla="*/ 888229 w 12192000"/>
              <a:gd name="connsiteY46" fmla="*/ 1233330 h 3126633"/>
              <a:gd name="connsiteX47" fmla="*/ 749674 w 12192000"/>
              <a:gd name="connsiteY47" fmla="*/ 1151252 h 3126633"/>
              <a:gd name="connsiteX48" fmla="*/ 634863 w 12192000"/>
              <a:gd name="connsiteY48" fmla="*/ 1125089 h 3126633"/>
              <a:gd name="connsiteX49" fmla="*/ 572744 w 12192000"/>
              <a:gd name="connsiteY49" fmla="*/ 1095470 h 3126633"/>
              <a:gd name="connsiteX50" fmla="*/ 557235 w 12192000"/>
              <a:gd name="connsiteY50" fmla="*/ 1085440 h 3126633"/>
              <a:gd name="connsiteX51" fmla="*/ 554948 w 12192000"/>
              <a:gd name="connsiteY51" fmla="*/ 1085817 h 3126633"/>
              <a:gd name="connsiteX52" fmla="*/ 535764 w 12192000"/>
              <a:gd name="connsiteY52" fmla="*/ 1078928 h 3126633"/>
              <a:gd name="connsiteX53" fmla="*/ 532336 w 12192000"/>
              <a:gd name="connsiteY53" fmla="*/ 1074208 h 3126633"/>
              <a:gd name="connsiteX54" fmla="*/ 519417 w 12192000"/>
              <a:gd name="connsiteY54" fmla="*/ 1068474 h 3126633"/>
              <a:gd name="connsiteX55" fmla="*/ 494620 w 12192000"/>
              <a:gd name="connsiteY55" fmla="*/ 1054470 h 3126633"/>
              <a:gd name="connsiteX56" fmla="*/ 489369 w 12192000"/>
              <a:gd name="connsiteY56" fmla="*/ 1054392 h 3126633"/>
              <a:gd name="connsiteX57" fmla="*/ 451015 w 12192000"/>
              <a:gd name="connsiteY57" fmla="*/ 1037228 h 3126633"/>
              <a:gd name="connsiteX58" fmla="*/ 450196 w 12192000"/>
              <a:gd name="connsiteY58" fmla="*/ 1038199 h 3126633"/>
              <a:gd name="connsiteX59" fmla="*/ 438116 w 12192000"/>
              <a:gd name="connsiteY59" fmla="*/ 1038634 h 3126633"/>
              <a:gd name="connsiteX60" fmla="*/ 415692 w 12192000"/>
              <a:gd name="connsiteY60" fmla="*/ 1036714 h 3126633"/>
              <a:gd name="connsiteX61" fmla="*/ 360396 w 12192000"/>
              <a:gd name="connsiteY61" fmla="*/ 1047226 h 3126633"/>
              <a:gd name="connsiteX62" fmla="*/ 320375 w 12192000"/>
              <a:gd name="connsiteY62" fmla="*/ 1029464 h 3126633"/>
              <a:gd name="connsiteX63" fmla="*/ 312145 w 12192000"/>
              <a:gd name="connsiteY63" fmla="*/ 1026541 h 3126633"/>
              <a:gd name="connsiteX64" fmla="*/ 311908 w 12192000"/>
              <a:gd name="connsiteY64" fmla="*/ 1026752 h 3126633"/>
              <a:gd name="connsiteX65" fmla="*/ 303080 w 12192000"/>
              <a:gd name="connsiteY65" fmla="*/ 1024202 h 3126633"/>
              <a:gd name="connsiteX66" fmla="*/ 297138 w 12192000"/>
              <a:gd name="connsiteY66" fmla="*/ 1021211 h 3126633"/>
              <a:gd name="connsiteX67" fmla="*/ 281171 w 12192000"/>
              <a:gd name="connsiteY67" fmla="*/ 1015539 h 3126633"/>
              <a:gd name="connsiteX68" fmla="*/ 275188 w 12192000"/>
              <a:gd name="connsiteY68" fmla="*/ 1015372 h 3126633"/>
              <a:gd name="connsiteX69" fmla="*/ 225883 w 12192000"/>
              <a:gd name="connsiteY69" fmla="*/ 1034896 h 3126633"/>
              <a:gd name="connsiteX70" fmla="*/ 121223 w 12192000"/>
              <a:gd name="connsiteY70" fmla="*/ 1031062 h 3126633"/>
              <a:gd name="connsiteX71" fmla="*/ 52326 w 12192000"/>
              <a:gd name="connsiteY71" fmla="*/ 1033555 h 3126633"/>
              <a:gd name="connsiteX72" fmla="*/ 16761 w 12192000"/>
              <a:gd name="connsiteY72" fmla="*/ 1032900 h 3126633"/>
              <a:gd name="connsiteX73" fmla="*/ 0 w 12192000"/>
              <a:gd name="connsiteY73" fmla="*/ 1026822 h 3126633"/>
              <a:gd name="connsiteX74" fmla="*/ 0 w 12192000"/>
              <a:gd name="connsiteY74"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693396 w 12192000"/>
              <a:gd name="connsiteY31" fmla="*/ 1427850 h 3126633"/>
              <a:gd name="connsiteX32" fmla="*/ 1653459 w 12192000"/>
              <a:gd name="connsiteY32" fmla="*/ 1421384 h 3126633"/>
              <a:gd name="connsiteX33" fmla="*/ 1624573 w 12192000"/>
              <a:gd name="connsiteY33" fmla="*/ 1419871 h 3126633"/>
              <a:gd name="connsiteX34" fmla="*/ 1550101 w 12192000"/>
              <a:gd name="connsiteY34" fmla="*/ 1398845 h 3126633"/>
              <a:gd name="connsiteX35" fmla="*/ 1426261 w 12192000"/>
              <a:gd name="connsiteY35" fmla="*/ 1356816 h 3126633"/>
              <a:gd name="connsiteX36" fmla="*/ 1400063 w 12192000"/>
              <a:gd name="connsiteY36" fmla="*/ 1349493 h 3126633"/>
              <a:gd name="connsiteX37" fmla="*/ 1378201 w 12192000"/>
              <a:gd name="connsiteY37" fmla="*/ 1349649 h 3126633"/>
              <a:gd name="connsiteX38" fmla="*/ 1373704 w 12192000"/>
              <a:gd name="connsiteY38" fmla="*/ 1355309 h 3126633"/>
              <a:gd name="connsiteX39" fmla="*/ 1359400 w 12192000"/>
              <a:gd name="connsiteY39" fmla="*/ 1352317 h 3126633"/>
              <a:gd name="connsiteX40" fmla="*/ 1355734 w 12192000"/>
              <a:gd name="connsiteY40" fmla="*/ 1352870 h 3126633"/>
              <a:gd name="connsiteX41" fmla="*/ 1334569 w 12192000"/>
              <a:gd name="connsiteY41" fmla="*/ 1354687 h 3126633"/>
              <a:gd name="connsiteX42" fmla="*/ 1285959 w 12192000"/>
              <a:gd name="connsiteY42" fmla="*/ 1325074 h 3126633"/>
              <a:gd name="connsiteX43" fmla="*/ 1228970 w 12192000"/>
              <a:gd name="connsiteY43" fmla="*/ 1316194 h 3126633"/>
              <a:gd name="connsiteX44" fmla="*/ 1081691 w 12192000"/>
              <a:gd name="connsiteY44" fmla="*/ 1276195 h 3126633"/>
              <a:gd name="connsiteX45" fmla="*/ 888229 w 12192000"/>
              <a:gd name="connsiteY45" fmla="*/ 1233330 h 3126633"/>
              <a:gd name="connsiteX46" fmla="*/ 749674 w 12192000"/>
              <a:gd name="connsiteY46" fmla="*/ 1151252 h 3126633"/>
              <a:gd name="connsiteX47" fmla="*/ 634863 w 12192000"/>
              <a:gd name="connsiteY47" fmla="*/ 1125089 h 3126633"/>
              <a:gd name="connsiteX48" fmla="*/ 572744 w 12192000"/>
              <a:gd name="connsiteY48" fmla="*/ 1095470 h 3126633"/>
              <a:gd name="connsiteX49" fmla="*/ 557235 w 12192000"/>
              <a:gd name="connsiteY49" fmla="*/ 1085440 h 3126633"/>
              <a:gd name="connsiteX50" fmla="*/ 554948 w 12192000"/>
              <a:gd name="connsiteY50" fmla="*/ 1085817 h 3126633"/>
              <a:gd name="connsiteX51" fmla="*/ 535764 w 12192000"/>
              <a:gd name="connsiteY51" fmla="*/ 1078928 h 3126633"/>
              <a:gd name="connsiteX52" fmla="*/ 532336 w 12192000"/>
              <a:gd name="connsiteY52" fmla="*/ 1074208 h 3126633"/>
              <a:gd name="connsiteX53" fmla="*/ 519417 w 12192000"/>
              <a:gd name="connsiteY53" fmla="*/ 1068474 h 3126633"/>
              <a:gd name="connsiteX54" fmla="*/ 494620 w 12192000"/>
              <a:gd name="connsiteY54" fmla="*/ 1054470 h 3126633"/>
              <a:gd name="connsiteX55" fmla="*/ 489369 w 12192000"/>
              <a:gd name="connsiteY55" fmla="*/ 1054392 h 3126633"/>
              <a:gd name="connsiteX56" fmla="*/ 451015 w 12192000"/>
              <a:gd name="connsiteY56" fmla="*/ 1037228 h 3126633"/>
              <a:gd name="connsiteX57" fmla="*/ 450196 w 12192000"/>
              <a:gd name="connsiteY57" fmla="*/ 1038199 h 3126633"/>
              <a:gd name="connsiteX58" fmla="*/ 438116 w 12192000"/>
              <a:gd name="connsiteY58" fmla="*/ 1038634 h 3126633"/>
              <a:gd name="connsiteX59" fmla="*/ 415692 w 12192000"/>
              <a:gd name="connsiteY59" fmla="*/ 1036714 h 3126633"/>
              <a:gd name="connsiteX60" fmla="*/ 360396 w 12192000"/>
              <a:gd name="connsiteY60" fmla="*/ 1047226 h 3126633"/>
              <a:gd name="connsiteX61" fmla="*/ 320375 w 12192000"/>
              <a:gd name="connsiteY61" fmla="*/ 1029464 h 3126633"/>
              <a:gd name="connsiteX62" fmla="*/ 312145 w 12192000"/>
              <a:gd name="connsiteY62" fmla="*/ 1026541 h 3126633"/>
              <a:gd name="connsiteX63" fmla="*/ 311908 w 12192000"/>
              <a:gd name="connsiteY63" fmla="*/ 1026752 h 3126633"/>
              <a:gd name="connsiteX64" fmla="*/ 303080 w 12192000"/>
              <a:gd name="connsiteY64" fmla="*/ 1024202 h 3126633"/>
              <a:gd name="connsiteX65" fmla="*/ 297138 w 12192000"/>
              <a:gd name="connsiteY65" fmla="*/ 1021211 h 3126633"/>
              <a:gd name="connsiteX66" fmla="*/ 281171 w 12192000"/>
              <a:gd name="connsiteY66" fmla="*/ 1015539 h 3126633"/>
              <a:gd name="connsiteX67" fmla="*/ 275188 w 12192000"/>
              <a:gd name="connsiteY67" fmla="*/ 1015372 h 3126633"/>
              <a:gd name="connsiteX68" fmla="*/ 225883 w 12192000"/>
              <a:gd name="connsiteY68" fmla="*/ 1034896 h 3126633"/>
              <a:gd name="connsiteX69" fmla="*/ 121223 w 12192000"/>
              <a:gd name="connsiteY69" fmla="*/ 1031062 h 3126633"/>
              <a:gd name="connsiteX70" fmla="*/ 52326 w 12192000"/>
              <a:gd name="connsiteY70" fmla="*/ 1033555 h 3126633"/>
              <a:gd name="connsiteX71" fmla="*/ 16761 w 12192000"/>
              <a:gd name="connsiteY71" fmla="*/ 1032900 h 3126633"/>
              <a:gd name="connsiteX72" fmla="*/ 0 w 12192000"/>
              <a:gd name="connsiteY72" fmla="*/ 1026822 h 3126633"/>
              <a:gd name="connsiteX73" fmla="*/ 0 w 12192000"/>
              <a:gd name="connsiteY73"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693396 w 12192000"/>
              <a:gd name="connsiteY31" fmla="*/ 1427850 h 3126633"/>
              <a:gd name="connsiteX32" fmla="*/ 1653459 w 12192000"/>
              <a:gd name="connsiteY32" fmla="*/ 1421384 h 3126633"/>
              <a:gd name="connsiteX33" fmla="*/ 1624573 w 12192000"/>
              <a:gd name="connsiteY33" fmla="*/ 1419871 h 3126633"/>
              <a:gd name="connsiteX34" fmla="*/ 1550101 w 12192000"/>
              <a:gd name="connsiteY34" fmla="*/ 1398845 h 3126633"/>
              <a:gd name="connsiteX35" fmla="*/ 1426261 w 12192000"/>
              <a:gd name="connsiteY35" fmla="*/ 1356816 h 3126633"/>
              <a:gd name="connsiteX36" fmla="*/ 1400063 w 12192000"/>
              <a:gd name="connsiteY36" fmla="*/ 1349493 h 3126633"/>
              <a:gd name="connsiteX37" fmla="*/ 1378201 w 12192000"/>
              <a:gd name="connsiteY37" fmla="*/ 1349649 h 3126633"/>
              <a:gd name="connsiteX38" fmla="*/ 1373704 w 12192000"/>
              <a:gd name="connsiteY38" fmla="*/ 1355309 h 3126633"/>
              <a:gd name="connsiteX39" fmla="*/ 1359400 w 12192000"/>
              <a:gd name="connsiteY39" fmla="*/ 1352317 h 3126633"/>
              <a:gd name="connsiteX40" fmla="*/ 1355734 w 12192000"/>
              <a:gd name="connsiteY40" fmla="*/ 1352870 h 3126633"/>
              <a:gd name="connsiteX41" fmla="*/ 1334569 w 12192000"/>
              <a:gd name="connsiteY41" fmla="*/ 1354687 h 3126633"/>
              <a:gd name="connsiteX42" fmla="*/ 1285959 w 12192000"/>
              <a:gd name="connsiteY42" fmla="*/ 1325074 h 3126633"/>
              <a:gd name="connsiteX43" fmla="*/ 1228970 w 12192000"/>
              <a:gd name="connsiteY43" fmla="*/ 1316194 h 3126633"/>
              <a:gd name="connsiteX44" fmla="*/ 1081691 w 12192000"/>
              <a:gd name="connsiteY44" fmla="*/ 1276195 h 3126633"/>
              <a:gd name="connsiteX45" fmla="*/ 749674 w 12192000"/>
              <a:gd name="connsiteY45" fmla="*/ 1151252 h 3126633"/>
              <a:gd name="connsiteX46" fmla="*/ 634863 w 12192000"/>
              <a:gd name="connsiteY46" fmla="*/ 1125089 h 3126633"/>
              <a:gd name="connsiteX47" fmla="*/ 572744 w 12192000"/>
              <a:gd name="connsiteY47" fmla="*/ 1095470 h 3126633"/>
              <a:gd name="connsiteX48" fmla="*/ 557235 w 12192000"/>
              <a:gd name="connsiteY48" fmla="*/ 1085440 h 3126633"/>
              <a:gd name="connsiteX49" fmla="*/ 554948 w 12192000"/>
              <a:gd name="connsiteY49" fmla="*/ 1085817 h 3126633"/>
              <a:gd name="connsiteX50" fmla="*/ 535764 w 12192000"/>
              <a:gd name="connsiteY50" fmla="*/ 1078928 h 3126633"/>
              <a:gd name="connsiteX51" fmla="*/ 532336 w 12192000"/>
              <a:gd name="connsiteY51" fmla="*/ 1074208 h 3126633"/>
              <a:gd name="connsiteX52" fmla="*/ 519417 w 12192000"/>
              <a:gd name="connsiteY52" fmla="*/ 1068474 h 3126633"/>
              <a:gd name="connsiteX53" fmla="*/ 494620 w 12192000"/>
              <a:gd name="connsiteY53" fmla="*/ 1054470 h 3126633"/>
              <a:gd name="connsiteX54" fmla="*/ 489369 w 12192000"/>
              <a:gd name="connsiteY54" fmla="*/ 1054392 h 3126633"/>
              <a:gd name="connsiteX55" fmla="*/ 451015 w 12192000"/>
              <a:gd name="connsiteY55" fmla="*/ 1037228 h 3126633"/>
              <a:gd name="connsiteX56" fmla="*/ 450196 w 12192000"/>
              <a:gd name="connsiteY56" fmla="*/ 1038199 h 3126633"/>
              <a:gd name="connsiteX57" fmla="*/ 438116 w 12192000"/>
              <a:gd name="connsiteY57" fmla="*/ 1038634 h 3126633"/>
              <a:gd name="connsiteX58" fmla="*/ 415692 w 12192000"/>
              <a:gd name="connsiteY58" fmla="*/ 1036714 h 3126633"/>
              <a:gd name="connsiteX59" fmla="*/ 360396 w 12192000"/>
              <a:gd name="connsiteY59" fmla="*/ 1047226 h 3126633"/>
              <a:gd name="connsiteX60" fmla="*/ 320375 w 12192000"/>
              <a:gd name="connsiteY60" fmla="*/ 1029464 h 3126633"/>
              <a:gd name="connsiteX61" fmla="*/ 312145 w 12192000"/>
              <a:gd name="connsiteY61" fmla="*/ 1026541 h 3126633"/>
              <a:gd name="connsiteX62" fmla="*/ 311908 w 12192000"/>
              <a:gd name="connsiteY62" fmla="*/ 1026752 h 3126633"/>
              <a:gd name="connsiteX63" fmla="*/ 303080 w 12192000"/>
              <a:gd name="connsiteY63" fmla="*/ 1024202 h 3126633"/>
              <a:gd name="connsiteX64" fmla="*/ 297138 w 12192000"/>
              <a:gd name="connsiteY64" fmla="*/ 1021211 h 3126633"/>
              <a:gd name="connsiteX65" fmla="*/ 281171 w 12192000"/>
              <a:gd name="connsiteY65" fmla="*/ 1015539 h 3126633"/>
              <a:gd name="connsiteX66" fmla="*/ 275188 w 12192000"/>
              <a:gd name="connsiteY66" fmla="*/ 1015372 h 3126633"/>
              <a:gd name="connsiteX67" fmla="*/ 225883 w 12192000"/>
              <a:gd name="connsiteY67" fmla="*/ 1034896 h 3126633"/>
              <a:gd name="connsiteX68" fmla="*/ 121223 w 12192000"/>
              <a:gd name="connsiteY68" fmla="*/ 1031062 h 3126633"/>
              <a:gd name="connsiteX69" fmla="*/ 52326 w 12192000"/>
              <a:gd name="connsiteY69" fmla="*/ 1033555 h 3126633"/>
              <a:gd name="connsiteX70" fmla="*/ 16761 w 12192000"/>
              <a:gd name="connsiteY70" fmla="*/ 1032900 h 3126633"/>
              <a:gd name="connsiteX71" fmla="*/ 0 w 12192000"/>
              <a:gd name="connsiteY71" fmla="*/ 1026822 h 3126633"/>
              <a:gd name="connsiteX72" fmla="*/ 0 w 12192000"/>
              <a:gd name="connsiteY72"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925144 w 12192000"/>
              <a:gd name="connsiteY30" fmla="*/ 1491811 h 3126633"/>
              <a:gd name="connsiteX31" fmla="*/ 1693396 w 12192000"/>
              <a:gd name="connsiteY31" fmla="*/ 1427850 h 3126633"/>
              <a:gd name="connsiteX32" fmla="*/ 1653459 w 12192000"/>
              <a:gd name="connsiteY32" fmla="*/ 1421384 h 3126633"/>
              <a:gd name="connsiteX33" fmla="*/ 1624573 w 12192000"/>
              <a:gd name="connsiteY33" fmla="*/ 1419871 h 3126633"/>
              <a:gd name="connsiteX34" fmla="*/ 1426261 w 12192000"/>
              <a:gd name="connsiteY34" fmla="*/ 1356816 h 3126633"/>
              <a:gd name="connsiteX35" fmla="*/ 1400063 w 12192000"/>
              <a:gd name="connsiteY35" fmla="*/ 1349493 h 3126633"/>
              <a:gd name="connsiteX36" fmla="*/ 1378201 w 12192000"/>
              <a:gd name="connsiteY36" fmla="*/ 1349649 h 3126633"/>
              <a:gd name="connsiteX37" fmla="*/ 1373704 w 12192000"/>
              <a:gd name="connsiteY37" fmla="*/ 1355309 h 3126633"/>
              <a:gd name="connsiteX38" fmla="*/ 1359400 w 12192000"/>
              <a:gd name="connsiteY38" fmla="*/ 1352317 h 3126633"/>
              <a:gd name="connsiteX39" fmla="*/ 1355734 w 12192000"/>
              <a:gd name="connsiteY39" fmla="*/ 1352870 h 3126633"/>
              <a:gd name="connsiteX40" fmla="*/ 1334569 w 12192000"/>
              <a:gd name="connsiteY40" fmla="*/ 1354687 h 3126633"/>
              <a:gd name="connsiteX41" fmla="*/ 1285959 w 12192000"/>
              <a:gd name="connsiteY41" fmla="*/ 1325074 h 3126633"/>
              <a:gd name="connsiteX42" fmla="*/ 1228970 w 12192000"/>
              <a:gd name="connsiteY42" fmla="*/ 1316194 h 3126633"/>
              <a:gd name="connsiteX43" fmla="*/ 1081691 w 12192000"/>
              <a:gd name="connsiteY43" fmla="*/ 1276195 h 3126633"/>
              <a:gd name="connsiteX44" fmla="*/ 749674 w 12192000"/>
              <a:gd name="connsiteY44" fmla="*/ 1151252 h 3126633"/>
              <a:gd name="connsiteX45" fmla="*/ 634863 w 12192000"/>
              <a:gd name="connsiteY45" fmla="*/ 1125089 h 3126633"/>
              <a:gd name="connsiteX46" fmla="*/ 572744 w 12192000"/>
              <a:gd name="connsiteY46" fmla="*/ 1095470 h 3126633"/>
              <a:gd name="connsiteX47" fmla="*/ 557235 w 12192000"/>
              <a:gd name="connsiteY47" fmla="*/ 1085440 h 3126633"/>
              <a:gd name="connsiteX48" fmla="*/ 554948 w 12192000"/>
              <a:gd name="connsiteY48" fmla="*/ 1085817 h 3126633"/>
              <a:gd name="connsiteX49" fmla="*/ 535764 w 12192000"/>
              <a:gd name="connsiteY49" fmla="*/ 1078928 h 3126633"/>
              <a:gd name="connsiteX50" fmla="*/ 532336 w 12192000"/>
              <a:gd name="connsiteY50" fmla="*/ 1074208 h 3126633"/>
              <a:gd name="connsiteX51" fmla="*/ 519417 w 12192000"/>
              <a:gd name="connsiteY51" fmla="*/ 1068474 h 3126633"/>
              <a:gd name="connsiteX52" fmla="*/ 494620 w 12192000"/>
              <a:gd name="connsiteY52" fmla="*/ 1054470 h 3126633"/>
              <a:gd name="connsiteX53" fmla="*/ 489369 w 12192000"/>
              <a:gd name="connsiteY53" fmla="*/ 1054392 h 3126633"/>
              <a:gd name="connsiteX54" fmla="*/ 451015 w 12192000"/>
              <a:gd name="connsiteY54" fmla="*/ 1037228 h 3126633"/>
              <a:gd name="connsiteX55" fmla="*/ 450196 w 12192000"/>
              <a:gd name="connsiteY55" fmla="*/ 1038199 h 3126633"/>
              <a:gd name="connsiteX56" fmla="*/ 438116 w 12192000"/>
              <a:gd name="connsiteY56" fmla="*/ 1038634 h 3126633"/>
              <a:gd name="connsiteX57" fmla="*/ 415692 w 12192000"/>
              <a:gd name="connsiteY57" fmla="*/ 1036714 h 3126633"/>
              <a:gd name="connsiteX58" fmla="*/ 360396 w 12192000"/>
              <a:gd name="connsiteY58" fmla="*/ 1047226 h 3126633"/>
              <a:gd name="connsiteX59" fmla="*/ 320375 w 12192000"/>
              <a:gd name="connsiteY59" fmla="*/ 1029464 h 3126633"/>
              <a:gd name="connsiteX60" fmla="*/ 312145 w 12192000"/>
              <a:gd name="connsiteY60" fmla="*/ 1026541 h 3126633"/>
              <a:gd name="connsiteX61" fmla="*/ 311908 w 12192000"/>
              <a:gd name="connsiteY61" fmla="*/ 1026752 h 3126633"/>
              <a:gd name="connsiteX62" fmla="*/ 303080 w 12192000"/>
              <a:gd name="connsiteY62" fmla="*/ 1024202 h 3126633"/>
              <a:gd name="connsiteX63" fmla="*/ 297138 w 12192000"/>
              <a:gd name="connsiteY63" fmla="*/ 1021211 h 3126633"/>
              <a:gd name="connsiteX64" fmla="*/ 281171 w 12192000"/>
              <a:gd name="connsiteY64" fmla="*/ 1015539 h 3126633"/>
              <a:gd name="connsiteX65" fmla="*/ 275188 w 12192000"/>
              <a:gd name="connsiteY65" fmla="*/ 1015372 h 3126633"/>
              <a:gd name="connsiteX66" fmla="*/ 225883 w 12192000"/>
              <a:gd name="connsiteY66" fmla="*/ 1034896 h 3126633"/>
              <a:gd name="connsiteX67" fmla="*/ 121223 w 12192000"/>
              <a:gd name="connsiteY67" fmla="*/ 1031062 h 3126633"/>
              <a:gd name="connsiteX68" fmla="*/ 52326 w 12192000"/>
              <a:gd name="connsiteY68" fmla="*/ 1033555 h 3126633"/>
              <a:gd name="connsiteX69" fmla="*/ 16761 w 12192000"/>
              <a:gd name="connsiteY69" fmla="*/ 1032900 h 3126633"/>
              <a:gd name="connsiteX70" fmla="*/ 0 w 12192000"/>
              <a:gd name="connsiteY70" fmla="*/ 1026822 h 3126633"/>
              <a:gd name="connsiteX71" fmla="*/ 0 w 12192000"/>
              <a:gd name="connsiteY71"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693396 w 12192000"/>
              <a:gd name="connsiteY30" fmla="*/ 1427850 h 3126633"/>
              <a:gd name="connsiteX31" fmla="*/ 1653459 w 12192000"/>
              <a:gd name="connsiteY31" fmla="*/ 1421384 h 3126633"/>
              <a:gd name="connsiteX32" fmla="*/ 1624573 w 12192000"/>
              <a:gd name="connsiteY32" fmla="*/ 1419871 h 3126633"/>
              <a:gd name="connsiteX33" fmla="*/ 1426261 w 12192000"/>
              <a:gd name="connsiteY33" fmla="*/ 1356816 h 3126633"/>
              <a:gd name="connsiteX34" fmla="*/ 1400063 w 12192000"/>
              <a:gd name="connsiteY34" fmla="*/ 1349493 h 3126633"/>
              <a:gd name="connsiteX35" fmla="*/ 1378201 w 12192000"/>
              <a:gd name="connsiteY35" fmla="*/ 1349649 h 3126633"/>
              <a:gd name="connsiteX36" fmla="*/ 1373704 w 12192000"/>
              <a:gd name="connsiteY36" fmla="*/ 1355309 h 3126633"/>
              <a:gd name="connsiteX37" fmla="*/ 1359400 w 12192000"/>
              <a:gd name="connsiteY37" fmla="*/ 1352317 h 3126633"/>
              <a:gd name="connsiteX38" fmla="*/ 1355734 w 12192000"/>
              <a:gd name="connsiteY38" fmla="*/ 1352870 h 3126633"/>
              <a:gd name="connsiteX39" fmla="*/ 1334569 w 12192000"/>
              <a:gd name="connsiteY39" fmla="*/ 1354687 h 3126633"/>
              <a:gd name="connsiteX40" fmla="*/ 1285959 w 12192000"/>
              <a:gd name="connsiteY40" fmla="*/ 1325074 h 3126633"/>
              <a:gd name="connsiteX41" fmla="*/ 1228970 w 12192000"/>
              <a:gd name="connsiteY41" fmla="*/ 1316194 h 3126633"/>
              <a:gd name="connsiteX42" fmla="*/ 1081691 w 12192000"/>
              <a:gd name="connsiteY42" fmla="*/ 1276195 h 3126633"/>
              <a:gd name="connsiteX43" fmla="*/ 749674 w 12192000"/>
              <a:gd name="connsiteY43" fmla="*/ 1151252 h 3126633"/>
              <a:gd name="connsiteX44" fmla="*/ 634863 w 12192000"/>
              <a:gd name="connsiteY44" fmla="*/ 1125089 h 3126633"/>
              <a:gd name="connsiteX45" fmla="*/ 572744 w 12192000"/>
              <a:gd name="connsiteY45" fmla="*/ 1095470 h 3126633"/>
              <a:gd name="connsiteX46" fmla="*/ 557235 w 12192000"/>
              <a:gd name="connsiteY46" fmla="*/ 1085440 h 3126633"/>
              <a:gd name="connsiteX47" fmla="*/ 554948 w 12192000"/>
              <a:gd name="connsiteY47" fmla="*/ 1085817 h 3126633"/>
              <a:gd name="connsiteX48" fmla="*/ 535764 w 12192000"/>
              <a:gd name="connsiteY48" fmla="*/ 1078928 h 3126633"/>
              <a:gd name="connsiteX49" fmla="*/ 532336 w 12192000"/>
              <a:gd name="connsiteY49" fmla="*/ 1074208 h 3126633"/>
              <a:gd name="connsiteX50" fmla="*/ 519417 w 12192000"/>
              <a:gd name="connsiteY50" fmla="*/ 1068474 h 3126633"/>
              <a:gd name="connsiteX51" fmla="*/ 494620 w 12192000"/>
              <a:gd name="connsiteY51" fmla="*/ 1054470 h 3126633"/>
              <a:gd name="connsiteX52" fmla="*/ 489369 w 12192000"/>
              <a:gd name="connsiteY52" fmla="*/ 1054392 h 3126633"/>
              <a:gd name="connsiteX53" fmla="*/ 451015 w 12192000"/>
              <a:gd name="connsiteY53" fmla="*/ 1037228 h 3126633"/>
              <a:gd name="connsiteX54" fmla="*/ 450196 w 12192000"/>
              <a:gd name="connsiteY54" fmla="*/ 1038199 h 3126633"/>
              <a:gd name="connsiteX55" fmla="*/ 438116 w 12192000"/>
              <a:gd name="connsiteY55" fmla="*/ 1038634 h 3126633"/>
              <a:gd name="connsiteX56" fmla="*/ 415692 w 12192000"/>
              <a:gd name="connsiteY56" fmla="*/ 1036714 h 3126633"/>
              <a:gd name="connsiteX57" fmla="*/ 360396 w 12192000"/>
              <a:gd name="connsiteY57" fmla="*/ 1047226 h 3126633"/>
              <a:gd name="connsiteX58" fmla="*/ 320375 w 12192000"/>
              <a:gd name="connsiteY58" fmla="*/ 1029464 h 3126633"/>
              <a:gd name="connsiteX59" fmla="*/ 312145 w 12192000"/>
              <a:gd name="connsiteY59" fmla="*/ 1026541 h 3126633"/>
              <a:gd name="connsiteX60" fmla="*/ 311908 w 12192000"/>
              <a:gd name="connsiteY60" fmla="*/ 1026752 h 3126633"/>
              <a:gd name="connsiteX61" fmla="*/ 303080 w 12192000"/>
              <a:gd name="connsiteY61" fmla="*/ 1024202 h 3126633"/>
              <a:gd name="connsiteX62" fmla="*/ 297138 w 12192000"/>
              <a:gd name="connsiteY62" fmla="*/ 1021211 h 3126633"/>
              <a:gd name="connsiteX63" fmla="*/ 281171 w 12192000"/>
              <a:gd name="connsiteY63" fmla="*/ 1015539 h 3126633"/>
              <a:gd name="connsiteX64" fmla="*/ 275188 w 12192000"/>
              <a:gd name="connsiteY64" fmla="*/ 1015372 h 3126633"/>
              <a:gd name="connsiteX65" fmla="*/ 225883 w 12192000"/>
              <a:gd name="connsiteY65" fmla="*/ 1034896 h 3126633"/>
              <a:gd name="connsiteX66" fmla="*/ 121223 w 12192000"/>
              <a:gd name="connsiteY66" fmla="*/ 1031062 h 3126633"/>
              <a:gd name="connsiteX67" fmla="*/ 52326 w 12192000"/>
              <a:gd name="connsiteY67" fmla="*/ 1033555 h 3126633"/>
              <a:gd name="connsiteX68" fmla="*/ 16761 w 12192000"/>
              <a:gd name="connsiteY68" fmla="*/ 1032900 h 3126633"/>
              <a:gd name="connsiteX69" fmla="*/ 0 w 12192000"/>
              <a:gd name="connsiteY69" fmla="*/ 1026822 h 3126633"/>
              <a:gd name="connsiteX70" fmla="*/ 0 w 12192000"/>
              <a:gd name="connsiteY70"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931618 w 12192000"/>
              <a:gd name="connsiteY29" fmla="*/ 1488633 h 3126633"/>
              <a:gd name="connsiteX30" fmla="*/ 1693396 w 12192000"/>
              <a:gd name="connsiteY30" fmla="*/ 1427850 h 3126633"/>
              <a:gd name="connsiteX31" fmla="*/ 1653459 w 12192000"/>
              <a:gd name="connsiteY31" fmla="*/ 1421384 h 3126633"/>
              <a:gd name="connsiteX32" fmla="*/ 1426261 w 12192000"/>
              <a:gd name="connsiteY32" fmla="*/ 1356816 h 3126633"/>
              <a:gd name="connsiteX33" fmla="*/ 1400063 w 12192000"/>
              <a:gd name="connsiteY33" fmla="*/ 1349493 h 3126633"/>
              <a:gd name="connsiteX34" fmla="*/ 1378201 w 12192000"/>
              <a:gd name="connsiteY34" fmla="*/ 1349649 h 3126633"/>
              <a:gd name="connsiteX35" fmla="*/ 1373704 w 12192000"/>
              <a:gd name="connsiteY35" fmla="*/ 1355309 h 3126633"/>
              <a:gd name="connsiteX36" fmla="*/ 1359400 w 12192000"/>
              <a:gd name="connsiteY36" fmla="*/ 1352317 h 3126633"/>
              <a:gd name="connsiteX37" fmla="*/ 1355734 w 12192000"/>
              <a:gd name="connsiteY37" fmla="*/ 1352870 h 3126633"/>
              <a:gd name="connsiteX38" fmla="*/ 1334569 w 12192000"/>
              <a:gd name="connsiteY38" fmla="*/ 1354687 h 3126633"/>
              <a:gd name="connsiteX39" fmla="*/ 1285959 w 12192000"/>
              <a:gd name="connsiteY39" fmla="*/ 1325074 h 3126633"/>
              <a:gd name="connsiteX40" fmla="*/ 1228970 w 12192000"/>
              <a:gd name="connsiteY40" fmla="*/ 1316194 h 3126633"/>
              <a:gd name="connsiteX41" fmla="*/ 1081691 w 12192000"/>
              <a:gd name="connsiteY41" fmla="*/ 1276195 h 3126633"/>
              <a:gd name="connsiteX42" fmla="*/ 749674 w 12192000"/>
              <a:gd name="connsiteY42" fmla="*/ 1151252 h 3126633"/>
              <a:gd name="connsiteX43" fmla="*/ 634863 w 12192000"/>
              <a:gd name="connsiteY43" fmla="*/ 1125089 h 3126633"/>
              <a:gd name="connsiteX44" fmla="*/ 572744 w 12192000"/>
              <a:gd name="connsiteY44" fmla="*/ 1095470 h 3126633"/>
              <a:gd name="connsiteX45" fmla="*/ 557235 w 12192000"/>
              <a:gd name="connsiteY45" fmla="*/ 1085440 h 3126633"/>
              <a:gd name="connsiteX46" fmla="*/ 554948 w 12192000"/>
              <a:gd name="connsiteY46" fmla="*/ 1085817 h 3126633"/>
              <a:gd name="connsiteX47" fmla="*/ 535764 w 12192000"/>
              <a:gd name="connsiteY47" fmla="*/ 1078928 h 3126633"/>
              <a:gd name="connsiteX48" fmla="*/ 532336 w 12192000"/>
              <a:gd name="connsiteY48" fmla="*/ 1074208 h 3126633"/>
              <a:gd name="connsiteX49" fmla="*/ 519417 w 12192000"/>
              <a:gd name="connsiteY49" fmla="*/ 1068474 h 3126633"/>
              <a:gd name="connsiteX50" fmla="*/ 494620 w 12192000"/>
              <a:gd name="connsiteY50" fmla="*/ 1054470 h 3126633"/>
              <a:gd name="connsiteX51" fmla="*/ 489369 w 12192000"/>
              <a:gd name="connsiteY51" fmla="*/ 1054392 h 3126633"/>
              <a:gd name="connsiteX52" fmla="*/ 451015 w 12192000"/>
              <a:gd name="connsiteY52" fmla="*/ 1037228 h 3126633"/>
              <a:gd name="connsiteX53" fmla="*/ 450196 w 12192000"/>
              <a:gd name="connsiteY53" fmla="*/ 1038199 h 3126633"/>
              <a:gd name="connsiteX54" fmla="*/ 438116 w 12192000"/>
              <a:gd name="connsiteY54" fmla="*/ 1038634 h 3126633"/>
              <a:gd name="connsiteX55" fmla="*/ 415692 w 12192000"/>
              <a:gd name="connsiteY55" fmla="*/ 1036714 h 3126633"/>
              <a:gd name="connsiteX56" fmla="*/ 360396 w 12192000"/>
              <a:gd name="connsiteY56" fmla="*/ 1047226 h 3126633"/>
              <a:gd name="connsiteX57" fmla="*/ 320375 w 12192000"/>
              <a:gd name="connsiteY57" fmla="*/ 1029464 h 3126633"/>
              <a:gd name="connsiteX58" fmla="*/ 312145 w 12192000"/>
              <a:gd name="connsiteY58" fmla="*/ 1026541 h 3126633"/>
              <a:gd name="connsiteX59" fmla="*/ 311908 w 12192000"/>
              <a:gd name="connsiteY59" fmla="*/ 1026752 h 3126633"/>
              <a:gd name="connsiteX60" fmla="*/ 303080 w 12192000"/>
              <a:gd name="connsiteY60" fmla="*/ 1024202 h 3126633"/>
              <a:gd name="connsiteX61" fmla="*/ 297138 w 12192000"/>
              <a:gd name="connsiteY61" fmla="*/ 1021211 h 3126633"/>
              <a:gd name="connsiteX62" fmla="*/ 281171 w 12192000"/>
              <a:gd name="connsiteY62" fmla="*/ 1015539 h 3126633"/>
              <a:gd name="connsiteX63" fmla="*/ 275188 w 12192000"/>
              <a:gd name="connsiteY63" fmla="*/ 1015372 h 3126633"/>
              <a:gd name="connsiteX64" fmla="*/ 225883 w 12192000"/>
              <a:gd name="connsiteY64" fmla="*/ 1034896 h 3126633"/>
              <a:gd name="connsiteX65" fmla="*/ 121223 w 12192000"/>
              <a:gd name="connsiteY65" fmla="*/ 1031062 h 3126633"/>
              <a:gd name="connsiteX66" fmla="*/ 52326 w 12192000"/>
              <a:gd name="connsiteY66" fmla="*/ 1033555 h 3126633"/>
              <a:gd name="connsiteX67" fmla="*/ 16761 w 12192000"/>
              <a:gd name="connsiteY67" fmla="*/ 1032900 h 3126633"/>
              <a:gd name="connsiteX68" fmla="*/ 0 w 12192000"/>
              <a:gd name="connsiteY68" fmla="*/ 1026822 h 3126633"/>
              <a:gd name="connsiteX69" fmla="*/ 0 w 12192000"/>
              <a:gd name="connsiteY69"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982093 w 12192000"/>
              <a:gd name="connsiteY28" fmla="*/ 1505517 h 3126633"/>
              <a:gd name="connsiteX29" fmla="*/ 1693396 w 12192000"/>
              <a:gd name="connsiteY29" fmla="*/ 1427850 h 3126633"/>
              <a:gd name="connsiteX30" fmla="*/ 1653459 w 12192000"/>
              <a:gd name="connsiteY30" fmla="*/ 1421384 h 3126633"/>
              <a:gd name="connsiteX31" fmla="*/ 1426261 w 12192000"/>
              <a:gd name="connsiteY31" fmla="*/ 1356816 h 3126633"/>
              <a:gd name="connsiteX32" fmla="*/ 1400063 w 12192000"/>
              <a:gd name="connsiteY32" fmla="*/ 1349493 h 3126633"/>
              <a:gd name="connsiteX33" fmla="*/ 1378201 w 12192000"/>
              <a:gd name="connsiteY33" fmla="*/ 1349649 h 3126633"/>
              <a:gd name="connsiteX34" fmla="*/ 1373704 w 12192000"/>
              <a:gd name="connsiteY34" fmla="*/ 1355309 h 3126633"/>
              <a:gd name="connsiteX35" fmla="*/ 1359400 w 12192000"/>
              <a:gd name="connsiteY35" fmla="*/ 1352317 h 3126633"/>
              <a:gd name="connsiteX36" fmla="*/ 1355734 w 12192000"/>
              <a:gd name="connsiteY36" fmla="*/ 1352870 h 3126633"/>
              <a:gd name="connsiteX37" fmla="*/ 1334569 w 12192000"/>
              <a:gd name="connsiteY37" fmla="*/ 1354687 h 3126633"/>
              <a:gd name="connsiteX38" fmla="*/ 1285959 w 12192000"/>
              <a:gd name="connsiteY38" fmla="*/ 1325074 h 3126633"/>
              <a:gd name="connsiteX39" fmla="*/ 1228970 w 12192000"/>
              <a:gd name="connsiteY39" fmla="*/ 1316194 h 3126633"/>
              <a:gd name="connsiteX40" fmla="*/ 1081691 w 12192000"/>
              <a:gd name="connsiteY40" fmla="*/ 1276195 h 3126633"/>
              <a:gd name="connsiteX41" fmla="*/ 749674 w 12192000"/>
              <a:gd name="connsiteY41" fmla="*/ 1151252 h 3126633"/>
              <a:gd name="connsiteX42" fmla="*/ 634863 w 12192000"/>
              <a:gd name="connsiteY42" fmla="*/ 1125089 h 3126633"/>
              <a:gd name="connsiteX43" fmla="*/ 572744 w 12192000"/>
              <a:gd name="connsiteY43" fmla="*/ 1095470 h 3126633"/>
              <a:gd name="connsiteX44" fmla="*/ 557235 w 12192000"/>
              <a:gd name="connsiteY44" fmla="*/ 1085440 h 3126633"/>
              <a:gd name="connsiteX45" fmla="*/ 554948 w 12192000"/>
              <a:gd name="connsiteY45" fmla="*/ 1085817 h 3126633"/>
              <a:gd name="connsiteX46" fmla="*/ 535764 w 12192000"/>
              <a:gd name="connsiteY46" fmla="*/ 1078928 h 3126633"/>
              <a:gd name="connsiteX47" fmla="*/ 532336 w 12192000"/>
              <a:gd name="connsiteY47" fmla="*/ 1074208 h 3126633"/>
              <a:gd name="connsiteX48" fmla="*/ 519417 w 12192000"/>
              <a:gd name="connsiteY48" fmla="*/ 1068474 h 3126633"/>
              <a:gd name="connsiteX49" fmla="*/ 494620 w 12192000"/>
              <a:gd name="connsiteY49" fmla="*/ 1054470 h 3126633"/>
              <a:gd name="connsiteX50" fmla="*/ 489369 w 12192000"/>
              <a:gd name="connsiteY50" fmla="*/ 1054392 h 3126633"/>
              <a:gd name="connsiteX51" fmla="*/ 451015 w 12192000"/>
              <a:gd name="connsiteY51" fmla="*/ 1037228 h 3126633"/>
              <a:gd name="connsiteX52" fmla="*/ 450196 w 12192000"/>
              <a:gd name="connsiteY52" fmla="*/ 1038199 h 3126633"/>
              <a:gd name="connsiteX53" fmla="*/ 438116 w 12192000"/>
              <a:gd name="connsiteY53" fmla="*/ 1038634 h 3126633"/>
              <a:gd name="connsiteX54" fmla="*/ 415692 w 12192000"/>
              <a:gd name="connsiteY54" fmla="*/ 1036714 h 3126633"/>
              <a:gd name="connsiteX55" fmla="*/ 360396 w 12192000"/>
              <a:gd name="connsiteY55" fmla="*/ 1047226 h 3126633"/>
              <a:gd name="connsiteX56" fmla="*/ 320375 w 12192000"/>
              <a:gd name="connsiteY56" fmla="*/ 1029464 h 3126633"/>
              <a:gd name="connsiteX57" fmla="*/ 312145 w 12192000"/>
              <a:gd name="connsiteY57" fmla="*/ 1026541 h 3126633"/>
              <a:gd name="connsiteX58" fmla="*/ 311908 w 12192000"/>
              <a:gd name="connsiteY58" fmla="*/ 1026752 h 3126633"/>
              <a:gd name="connsiteX59" fmla="*/ 303080 w 12192000"/>
              <a:gd name="connsiteY59" fmla="*/ 1024202 h 3126633"/>
              <a:gd name="connsiteX60" fmla="*/ 297138 w 12192000"/>
              <a:gd name="connsiteY60" fmla="*/ 1021211 h 3126633"/>
              <a:gd name="connsiteX61" fmla="*/ 281171 w 12192000"/>
              <a:gd name="connsiteY61" fmla="*/ 1015539 h 3126633"/>
              <a:gd name="connsiteX62" fmla="*/ 275188 w 12192000"/>
              <a:gd name="connsiteY62" fmla="*/ 1015372 h 3126633"/>
              <a:gd name="connsiteX63" fmla="*/ 225883 w 12192000"/>
              <a:gd name="connsiteY63" fmla="*/ 1034896 h 3126633"/>
              <a:gd name="connsiteX64" fmla="*/ 121223 w 12192000"/>
              <a:gd name="connsiteY64" fmla="*/ 1031062 h 3126633"/>
              <a:gd name="connsiteX65" fmla="*/ 52326 w 12192000"/>
              <a:gd name="connsiteY65" fmla="*/ 1033555 h 3126633"/>
              <a:gd name="connsiteX66" fmla="*/ 16761 w 12192000"/>
              <a:gd name="connsiteY66" fmla="*/ 1032900 h 3126633"/>
              <a:gd name="connsiteX67" fmla="*/ 0 w 12192000"/>
              <a:gd name="connsiteY67" fmla="*/ 1026822 h 3126633"/>
              <a:gd name="connsiteX68" fmla="*/ 0 w 12192000"/>
              <a:gd name="connsiteY68"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693396 w 12192000"/>
              <a:gd name="connsiteY28" fmla="*/ 1427850 h 3126633"/>
              <a:gd name="connsiteX29" fmla="*/ 1653459 w 12192000"/>
              <a:gd name="connsiteY29" fmla="*/ 1421384 h 3126633"/>
              <a:gd name="connsiteX30" fmla="*/ 1426261 w 12192000"/>
              <a:gd name="connsiteY30" fmla="*/ 1356816 h 3126633"/>
              <a:gd name="connsiteX31" fmla="*/ 1400063 w 12192000"/>
              <a:gd name="connsiteY31" fmla="*/ 1349493 h 3126633"/>
              <a:gd name="connsiteX32" fmla="*/ 1378201 w 12192000"/>
              <a:gd name="connsiteY32" fmla="*/ 1349649 h 3126633"/>
              <a:gd name="connsiteX33" fmla="*/ 1373704 w 12192000"/>
              <a:gd name="connsiteY33" fmla="*/ 1355309 h 3126633"/>
              <a:gd name="connsiteX34" fmla="*/ 1359400 w 12192000"/>
              <a:gd name="connsiteY34" fmla="*/ 1352317 h 3126633"/>
              <a:gd name="connsiteX35" fmla="*/ 1355734 w 12192000"/>
              <a:gd name="connsiteY35" fmla="*/ 1352870 h 3126633"/>
              <a:gd name="connsiteX36" fmla="*/ 1334569 w 12192000"/>
              <a:gd name="connsiteY36" fmla="*/ 1354687 h 3126633"/>
              <a:gd name="connsiteX37" fmla="*/ 1285959 w 12192000"/>
              <a:gd name="connsiteY37" fmla="*/ 1325074 h 3126633"/>
              <a:gd name="connsiteX38" fmla="*/ 1228970 w 12192000"/>
              <a:gd name="connsiteY38" fmla="*/ 1316194 h 3126633"/>
              <a:gd name="connsiteX39" fmla="*/ 1081691 w 12192000"/>
              <a:gd name="connsiteY39" fmla="*/ 1276195 h 3126633"/>
              <a:gd name="connsiteX40" fmla="*/ 749674 w 12192000"/>
              <a:gd name="connsiteY40" fmla="*/ 1151252 h 3126633"/>
              <a:gd name="connsiteX41" fmla="*/ 634863 w 12192000"/>
              <a:gd name="connsiteY41" fmla="*/ 1125089 h 3126633"/>
              <a:gd name="connsiteX42" fmla="*/ 572744 w 12192000"/>
              <a:gd name="connsiteY42" fmla="*/ 1095470 h 3126633"/>
              <a:gd name="connsiteX43" fmla="*/ 557235 w 12192000"/>
              <a:gd name="connsiteY43" fmla="*/ 1085440 h 3126633"/>
              <a:gd name="connsiteX44" fmla="*/ 554948 w 12192000"/>
              <a:gd name="connsiteY44" fmla="*/ 1085817 h 3126633"/>
              <a:gd name="connsiteX45" fmla="*/ 535764 w 12192000"/>
              <a:gd name="connsiteY45" fmla="*/ 1078928 h 3126633"/>
              <a:gd name="connsiteX46" fmla="*/ 532336 w 12192000"/>
              <a:gd name="connsiteY46" fmla="*/ 1074208 h 3126633"/>
              <a:gd name="connsiteX47" fmla="*/ 519417 w 12192000"/>
              <a:gd name="connsiteY47" fmla="*/ 1068474 h 3126633"/>
              <a:gd name="connsiteX48" fmla="*/ 494620 w 12192000"/>
              <a:gd name="connsiteY48" fmla="*/ 1054470 h 3126633"/>
              <a:gd name="connsiteX49" fmla="*/ 489369 w 12192000"/>
              <a:gd name="connsiteY49" fmla="*/ 1054392 h 3126633"/>
              <a:gd name="connsiteX50" fmla="*/ 451015 w 12192000"/>
              <a:gd name="connsiteY50" fmla="*/ 1037228 h 3126633"/>
              <a:gd name="connsiteX51" fmla="*/ 450196 w 12192000"/>
              <a:gd name="connsiteY51" fmla="*/ 1038199 h 3126633"/>
              <a:gd name="connsiteX52" fmla="*/ 438116 w 12192000"/>
              <a:gd name="connsiteY52" fmla="*/ 1038634 h 3126633"/>
              <a:gd name="connsiteX53" fmla="*/ 415692 w 12192000"/>
              <a:gd name="connsiteY53" fmla="*/ 1036714 h 3126633"/>
              <a:gd name="connsiteX54" fmla="*/ 360396 w 12192000"/>
              <a:gd name="connsiteY54" fmla="*/ 1047226 h 3126633"/>
              <a:gd name="connsiteX55" fmla="*/ 320375 w 12192000"/>
              <a:gd name="connsiteY55" fmla="*/ 1029464 h 3126633"/>
              <a:gd name="connsiteX56" fmla="*/ 312145 w 12192000"/>
              <a:gd name="connsiteY56" fmla="*/ 1026541 h 3126633"/>
              <a:gd name="connsiteX57" fmla="*/ 311908 w 12192000"/>
              <a:gd name="connsiteY57" fmla="*/ 1026752 h 3126633"/>
              <a:gd name="connsiteX58" fmla="*/ 303080 w 12192000"/>
              <a:gd name="connsiteY58" fmla="*/ 1024202 h 3126633"/>
              <a:gd name="connsiteX59" fmla="*/ 297138 w 12192000"/>
              <a:gd name="connsiteY59" fmla="*/ 1021211 h 3126633"/>
              <a:gd name="connsiteX60" fmla="*/ 281171 w 12192000"/>
              <a:gd name="connsiteY60" fmla="*/ 1015539 h 3126633"/>
              <a:gd name="connsiteX61" fmla="*/ 275188 w 12192000"/>
              <a:gd name="connsiteY61" fmla="*/ 1015372 h 3126633"/>
              <a:gd name="connsiteX62" fmla="*/ 225883 w 12192000"/>
              <a:gd name="connsiteY62" fmla="*/ 1034896 h 3126633"/>
              <a:gd name="connsiteX63" fmla="*/ 121223 w 12192000"/>
              <a:gd name="connsiteY63" fmla="*/ 1031062 h 3126633"/>
              <a:gd name="connsiteX64" fmla="*/ 52326 w 12192000"/>
              <a:gd name="connsiteY64" fmla="*/ 1033555 h 3126633"/>
              <a:gd name="connsiteX65" fmla="*/ 16761 w 12192000"/>
              <a:gd name="connsiteY65" fmla="*/ 1032900 h 3126633"/>
              <a:gd name="connsiteX66" fmla="*/ 0 w 12192000"/>
              <a:gd name="connsiteY66" fmla="*/ 1026822 h 3126633"/>
              <a:gd name="connsiteX67" fmla="*/ 0 w 12192000"/>
              <a:gd name="connsiteY67"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693396 w 12192000"/>
              <a:gd name="connsiteY28" fmla="*/ 1427850 h 3126633"/>
              <a:gd name="connsiteX29" fmla="*/ 1426261 w 12192000"/>
              <a:gd name="connsiteY29" fmla="*/ 1356816 h 3126633"/>
              <a:gd name="connsiteX30" fmla="*/ 1400063 w 12192000"/>
              <a:gd name="connsiteY30" fmla="*/ 1349493 h 3126633"/>
              <a:gd name="connsiteX31" fmla="*/ 1378201 w 12192000"/>
              <a:gd name="connsiteY31" fmla="*/ 1349649 h 3126633"/>
              <a:gd name="connsiteX32" fmla="*/ 1373704 w 12192000"/>
              <a:gd name="connsiteY32" fmla="*/ 1355309 h 3126633"/>
              <a:gd name="connsiteX33" fmla="*/ 1359400 w 12192000"/>
              <a:gd name="connsiteY33" fmla="*/ 1352317 h 3126633"/>
              <a:gd name="connsiteX34" fmla="*/ 1355734 w 12192000"/>
              <a:gd name="connsiteY34" fmla="*/ 1352870 h 3126633"/>
              <a:gd name="connsiteX35" fmla="*/ 1334569 w 12192000"/>
              <a:gd name="connsiteY35" fmla="*/ 1354687 h 3126633"/>
              <a:gd name="connsiteX36" fmla="*/ 1285959 w 12192000"/>
              <a:gd name="connsiteY36" fmla="*/ 1325074 h 3126633"/>
              <a:gd name="connsiteX37" fmla="*/ 1228970 w 12192000"/>
              <a:gd name="connsiteY37" fmla="*/ 1316194 h 3126633"/>
              <a:gd name="connsiteX38" fmla="*/ 1081691 w 12192000"/>
              <a:gd name="connsiteY38" fmla="*/ 1276195 h 3126633"/>
              <a:gd name="connsiteX39" fmla="*/ 749674 w 12192000"/>
              <a:gd name="connsiteY39" fmla="*/ 1151252 h 3126633"/>
              <a:gd name="connsiteX40" fmla="*/ 634863 w 12192000"/>
              <a:gd name="connsiteY40" fmla="*/ 1125089 h 3126633"/>
              <a:gd name="connsiteX41" fmla="*/ 572744 w 12192000"/>
              <a:gd name="connsiteY41" fmla="*/ 1095470 h 3126633"/>
              <a:gd name="connsiteX42" fmla="*/ 557235 w 12192000"/>
              <a:gd name="connsiteY42" fmla="*/ 1085440 h 3126633"/>
              <a:gd name="connsiteX43" fmla="*/ 554948 w 12192000"/>
              <a:gd name="connsiteY43" fmla="*/ 1085817 h 3126633"/>
              <a:gd name="connsiteX44" fmla="*/ 535764 w 12192000"/>
              <a:gd name="connsiteY44" fmla="*/ 1078928 h 3126633"/>
              <a:gd name="connsiteX45" fmla="*/ 532336 w 12192000"/>
              <a:gd name="connsiteY45" fmla="*/ 1074208 h 3126633"/>
              <a:gd name="connsiteX46" fmla="*/ 519417 w 12192000"/>
              <a:gd name="connsiteY46" fmla="*/ 1068474 h 3126633"/>
              <a:gd name="connsiteX47" fmla="*/ 494620 w 12192000"/>
              <a:gd name="connsiteY47" fmla="*/ 1054470 h 3126633"/>
              <a:gd name="connsiteX48" fmla="*/ 489369 w 12192000"/>
              <a:gd name="connsiteY48" fmla="*/ 1054392 h 3126633"/>
              <a:gd name="connsiteX49" fmla="*/ 451015 w 12192000"/>
              <a:gd name="connsiteY49" fmla="*/ 1037228 h 3126633"/>
              <a:gd name="connsiteX50" fmla="*/ 450196 w 12192000"/>
              <a:gd name="connsiteY50" fmla="*/ 1038199 h 3126633"/>
              <a:gd name="connsiteX51" fmla="*/ 438116 w 12192000"/>
              <a:gd name="connsiteY51" fmla="*/ 1038634 h 3126633"/>
              <a:gd name="connsiteX52" fmla="*/ 415692 w 12192000"/>
              <a:gd name="connsiteY52" fmla="*/ 1036714 h 3126633"/>
              <a:gd name="connsiteX53" fmla="*/ 360396 w 12192000"/>
              <a:gd name="connsiteY53" fmla="*/ 1047226 h 3126633"/>
              <a:gd name="connsiteX54" fmla="*/ 320375 w 12192000"/>
              <a:gd name="connsiteY54" fmla="*/ 1029464 h 3126633"/>
              <a:gd name="connsiteX55" fmla="*/ 312145 w 12192000"/>
              <a:gd name="connsiteY55" fmla="*/ 1026541 h 3126633"/>
              <a:gd name="connsiteX56" fmla="*/ 311908 w 12192000"/>
              <a:gd name="connsiteY56" fmla="*/ 1026752 h 3126633"/>
              <a:gd name="connsiteX57" fmla="*/ 303080 w 12192000"/>
              <a:gd name="connsiteY57" fmla="*/ 1024202 h 3126633"/>
              <a:gd name="connsiteX58" fmla="*/ 297138 w 12192000"/>
              <a:gd name="connsiteY58" fmla="*/ 1021211 h 3126633"/>
              <a:gd name="connsiteX59" fmla="*/ 281171 w 12192000"/>
              <a:gd name="connsiteY59" fmla="*/ 1015539 h 3126633"/>
              <a:gd name="connsiteX60" fmla="*/ 275188 w 12192000"/>
              <a:gd name="connsiteY60" fmla="*/ 1015372 h 3126633"/>
              <a:gd name="connsiteX61" fmla="*/ 225883 w 12192000"/>
              <a:gd name="connsiteY61" fmla="*/ 1034896 h 3126633"/>
              <a:gd name="connsiteX62" fmla="*/ 121223 w 12192000"/>
              <a:gd name="connsiteY62" fmla="*/ 1031062 h 3126633"/>
              <a:gd name="connsiteX63" fmla="*/ 52326 w 12192000"/>
              <a:gd name="connsiteY63" fmla="*/ 1033555 h 3126633"/>
              <a:gd name="connsiteX64" fmla="*/ 16761 w 12192000"/>
              <a:gd name="connsiteY64" fmla="*/ 1032900 h 3126633"/>
              <a:gd name="connsiteX65" fmla="*/ 0 w 12192000"/>
              <a:gd name="connsiteY65" fmla="*/ 1026822 h 3126633"/>
              <a:gd name="connsiteX66" fmla="*/ 0 w 12192000"/>
              <a:gd name="connsiteY66"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1334569 w 12192000"/>
              <a:gd name="connsiteY34" fmla="*/ 1354687 h 3126633"/>
              <a:gd name="connsiteX35" fmla="*/ 1285959 w 12192000"/>
              <a:gd name="connsiteY35" fmla="*/ 1325074 h 3126633"/>
              <a:gd name="connsiteX36" fmla="*/ 1228970 w 12192000"/>
              <a:gd name="connsiteY36" fmla="*/ 1316194 h 3126633"/>
              <a:gd name="connsiteX37" fmla="*/ 1081691 w 12192000"/>
              <a:gd name="connsiteY37" fmla="*/ 1276195 h 3126633"/>
              <a:gd name="connsiteX38" fmla="*/ 749674 w 12192000"/>
              <a:gd name="connsiteY38" fmla="*/ 1151252 h 3126633"/>
              <a:gd name="connsiteX39" fmla="*/ 634863 w 12192000"/>
              <a:gd name="connsiteY39" fmla="*/ 1125089 h 3126633"/>
              <a:gd name="connsiteX40" fmla="*/ 572744 w 12192000"/>
              <a:gd name="connsiteY40" fmla="*/ 1095470 h 3126633"/>
              <a:gd name="connsiteX41" fmla="*/ 557235 w 12192000"/>
              <a:gd name="connsiteY41" fmla="*/ 1085440 h 3126633"/>
              <a:gd name="connsiteX42" fmla="*/ 554948 w 12192000"/>
              <a:gd name="connsiteY42" fmla="*/ 1085817 h 3126633"/>
              <a:gd name="connsiteX43" fmla="*/ 535764 w 12192000"/>
              <a:gd name="connsiteY43" fmla="*/ 1078928 h 3126633"/>
              <a:gd name="connsiteX44" fmla="*/ 532336 w 12192000"/>
              <a:gd name="connsiteY44" fmla="*/ 1074208 h 3126633"/>
              <a:gd name="connsiteX45" fmla="*/ 519417 w 12192000"/>
              <a:gd name="connsiteY45" fmla="*/ 1068474 h 3126633"/>
              <a:gd name="connsiteX46" fmla="*/ 494620 w 12192000"/>
              <a:gd name="connsiteY46" fmla="*/ 1054470 h 3126633"/>
              <a:gd name="connsiteX47" fmla="*/ 489369 w 12192000"/>
              <a:gd name="connsiteY47" fmla="*/ 1054392 h 3126633"/>
              <a:gd name="connsiteX48" fmla="*/ 451015 w 12192000"/>
              <a:gd name="connsiteY48" fmla="*/ 1037228 h 3126633"/>
              <a:gd name="connsiteX49" fmla="*/ 450196 w 12192000"/>
              <a:gd name="connsiteY49" fmla="*/ 1038199 h 3126633"/>
              <a:gd name="connsiteX50" fmla="*/ 438116 w 12192000"/>
              <a:gd name="connsiteY50" fmla="*/ 1038634 h 3126633"/>
              <a:gd name="connsiteX51" fmla="*/ 415692 w 12192000"/>
              <a:gd name="connsiteY51" fmla="*/ 1036714 h 3126633"/>
              <a:gd name="connsiteX52" fmla="*/ 360396 w 12192000"/>
              <a:gd name="connsiteY52" fmla="*/ 1047226 h 3126633"/>
              <a:gd name="connsiteX53" fmla="*/ 320375 w 12192000"/>
              <a:gd name="connsiteY53" fmla="*/ 1029464 h 3126633"/>
              <a:gd name="connsiteX54" fmla="*/ 312145 w 12192000"/>
              <a:gd name="connsiteY54" fmla="*/ 1026541 h 3126633"/>
              <a:gd name="connsiteX55" fmla="*/ 311908 w 12192000"/>
              <a:gd name="connsiteY55" fmla="*/ 1026752 h 3126633"/>
              <a:gd name="connsiteX56" fmla="*/ 303080 w 12192000"/>
              <a:gd name="connsiteY56" fmla="*/ 1024202 h 3126633"/>
              <a:gd name="connsiteX57" fmla="*/ 297138 w 12192000"/>
              <a:gd name="connsiteY57" fmla="*/ 1021211 h 3126633"/>
              <a:gd name="connsiteX58" fmla="*/ 281171 w 12192000"/>
              <a:gd name="connsiteY58" fmla="*/ 1015539 h 3126633"/>
              <a:gd name="connsiteX59" fmla="*/ 275188 w 12192000"/>
              <a:gd name="connsiteY59" fmla="*/ 1015372 h 3126633"/>
              <a:gd name="connsiteX60" fmla="*/ 225883 w 12192000"/>
              <a:gd name="connsiteY60" fmla="*/ 1034896 h 3126633"/>
              <a:gd name="connsiteX61" fmla="*/ 121223 w 12192000"/>
              <a:gd name="connsiteY61" fmla="*/ 1031062 h 3126633"/>
              <a:gd name="connsiteX62" fmla="*/ 52326 w 12192000"/>
              <a:gd name="connsiteY62" fmla="*/ 1033555 h 3126633"/>
              <a:gd name="connsiteX63" fmla="*/ 16761 w 12192000"/>
              <a:gd name="connsiteY63" fmla="*/ 1032900 h 3126633"/>
              <a:gd name="connsiteX64" fmla="*/ 0 w 12192000"/>
              <a:gd name="connsiteY64" fmla="*/ 1026822 h 3126633"/>
              <a:gd name="connsiteX65" fmla="*/ 0 w 12192000"/>
              <a:gd name="connsiteY65"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1334569 w 12192000"/>
              <a:gd name="connsiteY34" fmla="*/ 1354687 h 3126633"/>
              <a:gd name="connsiteX35" fmla="*/ 1285959 w 12192000"/>
              <a:gd name="connsiteY35" fmla="*/ 1325074 h 3126633"/>
              <a:gd name="connsiteX36" fmla="*/ 1228970 w 12192000"/>
              <a:gd name="connsiteY36" fmla="*/ 1316194 h 3126633"/>
              <a:gd name="connsiteX37" fmla="*/ 749674 w 12192000"/>
              <a:gd name="connsiteY37" fmla="*/ 1151252 h 3126633"/>
              <a:gd name="connsiteX38" fmla="*/ 634863 w 12192000"/>
              <a:gd name="connsiteY38" fmla="*/ 1125089 h 3126633"/>
              <a:gd name="connsiteX39" fmla="*/ 572744 w 12192000"/>
              <a:gd name="connsiteY39" fmla="*/ 1095470 h 3126633"/>
              <a:gd name="connsiteX40" fmla="*/ 557235 w 12192000"/>
              <a:gd name="connsiteY40" fmla="*/ 1085440 h 3126633"/>
              <a:gd name="connsiteX41" fmla="*/ 554948 w 12192000"/>
              <a:gd name="connsiteY41" fmla="*/ 1085817 h 3126633"/>
              <a:gd name="connsiteX42" fmla="*/ 535764 w 12192000"/>
              <a:gd name="connsiteY42" fmla="*/ 1078928 h 3126633"/>
              <a:gd name="connsiteX43" fmla="*/ 532336 w 12192000"/>
              <a:gd name="connsiteY43" fmla="*/ 1074208 h 3126633"/>
              <a:gd name="connsiteX44" fmla="*/ 519417 w 12192000"/>
              <a:gd name="connsiteY44" fmla="*/ 1068474 h 3126633"/>
              <a:gd name="connsiteX45" fmla="*/ 494620 w 12192000"/>
              <a:gd name="connsiteY45" fmla="*/ 1054470 h 3126633"/>
              <a:gd name="connsiteX46" fmla="*/ 489369 w 12192000"/>
              <a:gd name="connsiteY46" fmla="*/ 1054392 h 3126633"/>
              <a:gd name="connsiteX47" fmla="*/ 451015 w 12192000"/>
              <a:gd name="connsiteY47" fmla="*/ 1037228 h 3126633"/>
              <a:gd name="connsiteX48" fmla="*/ 450196 w 12192000"/>
              <a:gd name="connsiteY48" fmla="*/ 1038199 h 3126633"/>
              <a:gd name="connsiteX49" fmla="*/ 438116 w 12192000"/>
              <a:gd name="connsiteY49" fmla="*/ 1038634 h 3126633"/>
              <a:gd name="connsiteX50" fmla="*/ 415692 w 12192000"/>
              <a:gd name="connsiteY50" fmla="*/ 1036714 h 3126633"/>
              <a:gd name="connsiteX51" fmla="*/ 360396 w 12192000"/>
              <a:gd name="connsiteY51" fmla="*/ 1047226 h 3126633"/>
              <a:gd name="connsiteX52" fmla="*/ 320375 w 12192000"/>
              <a:gd name="connsiteY52" fmla="*/ 1029464 h 3126633"/>
              <a:gd name="connsiteX53" fmla="*/ 312145 w 12192000"/>
              <a:gd name="connsiteY53" fmla="*/ 1026541 h 3126633"/>
              <a:gd name="connsiteX54" fmla="*/ 311908 w 12192000"/>
              <a:gd name="connsiteY54" fmla="*/ 1026752 h 3126633"/>
              <a:gd name="connsiteX55" fmla="*/ 303080 w 12192000"/>
              <a:gd name="connsiteY55" fmla="*/ 1024202 h 3126633"/>
              <a:gd name="connsiteX56" fmla="*/ 297138 w 12192000"/>
              <a:gd name="connsiteY56" fmla="*/ 1021211 h 3126633"/>
              <a:gd name="connsiteX57" fmla="*/ 281171 w 12192000"/>
              <a:gd name="connsiteY57" fmla="*/ 1015539 h 3126633"/>
              <a:gd name="connsiteX58" fmla="*/ 275188 w 12192000"/>
              <a:gd name="connsiteY58" fmla="*/ 1015372 h 3126633"/>
              <a:gd name="connsiteX59" fmla="*/ 225883 w 12192000"/>
              <a:gd name="connsiteY59" fmla="*/ 1034896 h 3126633"/>
              <a:gd name="connsiteX60" fmla="*/ 121223 w 12192000"/>
              <a:gd name="connsiteY60" fmla="*/ 1031062 h 3126633"/>
              <a:gd name="connsiteX61" fmla="*/ 52326 w 12192000"/>
              <a:gd name="connsiteY61" fmla="*/ 1033555 h 3126633"/>
              <a:gd name="connsiteX62" fmla="*/ 16761 w 12192000"/>
              <a:gd name="connsiteY62" fmla="*/ 1032900 h 3126633"/>
              <a:gd name="connsiteX63" fmla="*/ 0 w 12192000"/>
              <a:gd name="connsiteY63" fmla="*/ 1026822 h 3126633"/>
              <a:gd name="connsiteX64" fmla="*/ 0 w 12192000"/>
              <a:gd name="connsiteY64"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1334569 w 12192000"/>
              <a:gd name="connsiteY34" fmla="*/ 1354687 h 3126633"/>
              <a:gd name="connsiteX35" fmla="*/ 1285959 w 12192000"/>
              <a:gd name="connsiteY35" fmla="*/ 1325074 h 3126633"/>
              <a:gd name="connsiteX36" fmla="*/ 749674 w 12192000"/>
              <a:gd name="connsiteY36" fmla="*/ 1151252 h 3126633"/>
              <a:gd name="connsiteX37" fmla="*/ 634863 w 12192000"/>
              <a:gd name="connsiteY37" fmla="*/ 1125089 h 3126633"/>
              <a:gd name="connsiteX38" fmla="*/ 572744 w 12192000"/>
              <a:gd name="connsiteY38" fmla="*/ 1095470 h 3126633"/>
              <a:gd name="connsiteX39" fmla="*/ 557235 w 12192000"/>
              <a:gd name="connsiteY39" fmla="*/ 1085440 h 3126633"/>
              <a:gd name="connsiteX40" fmla="*/ 554948 w 12192000"/>
              <a:gd name="connsiteY40" fmla="*/ 1085817 h 3126633"/>
              <a:gd name="connsiteX41" fmla="*/ 535764 w 12192000"/>
              <a:gd name="connsiteY41" fmla="*/ 1078928 h 3126633"/>
              <a:gd name="connsiteX42" fmla="*/ 532336 w 12192000"/>
              <a:gd name="connsiteY42" fmla="*/ 1074208 h 3126633"/>
              <a:gd name="connsiteX43" fmla="*/ 519417 w 12192000"/>
              <a:gd name="connsiteY43" fmla="*/ 1068474 h 3126633"/>
              <a:gd name="connsiteX44" fmla="*/ 494620 w 12192000"/>
              <a:gd name="connsiteY44" fmla="*/ 1054470 h 3126633"/>
              <a:gd name="connsiteX45" fmla="*/ 489369 w 12192000"/>
              <a:gd name="connsiteY45" fmla="*/ 1054392 h 3126633"/>
              <a:gd name="connsiteX46" fmla="*/ 451015 w 12192000"/>
              <a:gd name="connsiteY46" fmla="*/ 1037228 h 3126633"/>
              <a:gd name="connsiteX47" fmla="*/ 450196 w 12192000"/>
              <a:gd name="connsiteY47" fmla="*/ 1038199 h 3126633"/>
              <a:gd name="connsiteX48" fmla="*/ 438116 w 12192000"/>
              <a:gd name="connsiteY48" fmla="*/ 1038634 h 3126633"/>
              <a:gd name="connsiteX49" fmla="*/ 415692 w 12192000"/>
              <a:gd name="connsiteY49" fmla="*/ 1036714 h 3126633"/>
              <a:gd name="connsiteX50" fmla="*/ 360396 w 12192000"/>
              <a:gd name="connsiteY50" fmla="*/ 1047226 h 3126633"/>
              <a:gd name="connsiteX51" fmla="*/ 320375 w 12192000"/>
              <a:gd name="connsiteY51" fmla="*/ 1029464 h 3126633"/>
              <a:gd name="connsiteX52" fmla="*/ 312145 w 12192000"/>
              <a:gd name="connsiteY52" fmla="*/ 1026541 h 3126633"/>
              <a:gd name="connsiteX53" fmla="*/ 311908 w 12192000"/>
              <a:gd name="connsiteY53" fmla="*/ 1026752 h 3126633"/>
              <a:gd name="connsiteX54" fmla="*/ 303080 w 12192000"/>
              <a:gd name="connsiteY54" fmla="*/ 1024202 h 3126633"/>
              <a:gd name="connsiteX55" fmla="*/ 297138 w 12192000"/>
              <a:gd name="connsiteY55" fmla="*/ 1021211 h 3126633"/>
              <a:gd name="connsiteX56" fmla="*/ 281171 w 12192000"/>
              <a:gd name="connsiteY56" fmla="*/ 1015539 h 3126633"/>
              <a:gd name="connsiteX57" fmla="*/ 275188 w 12192000"/>
              <a:gd name="connsiteY57" fmla="*/ 1015372 h 3126633"/>
              <a:gd name="connsiteX58" fmla="*/ 225883 w 12192000"/>
              <a:gd name="connsiteY58" fmla="*/ 1034896 h 3126633"/>
              <a:gd name="connsiteX59" fmla="*/ 121223 w 12192000"/>
              <a:gd name="connsiteY59" fmla="*/ 1031062 h 3126633"/>
              <a:gd name="connsiteX60" fmla="*/ 52326 w 12192000"/>
              <a:gd name="connsiteY60" fmla="*/ 1033555 h 3126633"/>
              <a:gd name="connsiteX61" fmla="*/ 16761 w 12192000"/>
              <a:gd name="connsiteY61" fmla="*/ 1032900 h 3126633"/>
              <a:gd name="connsiteX62" fmla="*/ 0 w 12192000"/>
              <a:gd name="connsiteY62" fmla="*/ 1026822 h 3126633"/>
              <a:gd name="connsiteX63" fmla="*/ 0 w 12192000"/>
              <a:gd name="connsiteY63"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1334569 w 12192000"/>
              <a:gd name="connsiteY34" fmla="*/ 1354687 h 3126633"/>
              <a:gd name="connsiteX35" fmla="*/ 749674 w 12192000"/>
              <a:gd name="connsiteY35" fmla="*/ 1151252 h 3126633"/>
              <a:gd name="connsiteX36" fmla="*/ 634863 w 12192000"/>
              <a:gd name="connsiteY36" fmla="*/ 1125089 h 3126633"/>
              <a:gd name="connsiteX37" fmla="*/ 572744 w 12192000"/>
              <a:gd name="connsiteY37" fmla="*/ 1095470 h 3126633"/>
              <a:gd name="connsiteX38" fmla="*/ 557235 w 12192000"/>
              <a:gd name="connsiteY38" fmla="*/ 1085440 h 3126633"/>
              <a:gd name="connsiteX39" fmla="*/ 554948 w 12192000"/>
              <a:gd name="connsiteY39" fmla="*/ 1085817 h 3126633"/>
              <a:gd name="connsiteX40" fmla="*/ 535764 w 12192000"/>
              <a:gd name="connsiteY40" fmla="*/ 1078928 h 3126633"/>
              <a:gd name="connsiteX41" fmla="*/ 532336 w 12192000"/>
              <a:gd name="connsiteY41" fmla="*/ 1074208 h 3126633"/>
              <a:gd name="connsiteX42" fmla="*/ 519417 w 12192000"/>
              <a:gd name="connsiteY42" fmla="*/ 1068474 h 3126633"/>
              <a:gd name="connsiteX43" fmla="*/ 494620 w 12192000"/>
              <a:gd name="connsiteY43" fmla="*/ 1054470 h 3126633"/>
              <a:gd name="connsiteX44" fmla="*/ 489369 w 12192000"/>
              <a:gd name="connsiteY44" fmla="*/ 1054392 h 3126633"/>
              <a:gd name="connsiteX45" fmla="*/ 451015 w 12192000"/>
              <a:gd name="connsiteY45" fmla="*/ 1037228 h 3126633"/>
              <a:gd name="connsiteX46" fmla="*/ 450196 w 12192000"/>
              <a:gd name="connsiteY46" fmla="*/ 1038199 h 3126633"/>
              <a:gd name="connsiteX47" fmla="*/ 438116 w 12192000"/>
              <a:gd name="connsiteY47" fmla="*/ 1038634 h 3126633"/>
              <a:gd name="connsiteX48" fmla="*/ 415692 w 12192000"/>
              <a:gd name="connsiteY48" fmla="*/ 1036714 h 3126633"/>
              <a:gd name="connsiteX49" fmla="*/ 360396 w 12192000"/>
              <a:gd name="connsiteY49" fmla="*/ 1047226 h 3126633"/>
              <a:gd name="connsiteX50" fmla="*/ 320375 w 12192000"/>
              <a:gd name="connsiteY50" fmla="*/ 1029464 h 3126633"/>
              <a:gd name="connsiteX51" fmla="*/ 312145 w 12192000"/>
              <a:gd name="connsiteY51" fmla="*/ 1026541 h 3126633"/>
              <a:gd name="connsiteX52" fmla="*/ 311908 w 12192000"/>
              <a:gd name="connsiteY52" fmla="*/ 1026752 h 3126633"/>
              <a:gd name="connsiteX53" fmla="*/ 303080 w 12192000"/>
              <a:gd name="connsiteY53" fmla="*/ 1024202 h 3126633"/>
              <a:gd name="connsiteX54" fmla="*/ 297138 w 12192000"/>
              <a:gd name="connsiteY54" fmla="*/ 1021211 h 3126633"/>
              <a:gd name="connsiteX55" fmla="*/ 281171 w 12192000"/>
              <a:gd name="connsiteY55" fmla="*/ 1015539 h 3126633"/>
              <a:gd name="connsiteX56" fmla="*/ 275188 w 12192000"/>
              <a:gd name="connsiteY56" fmla="*/ 1015372 h 3126633"/>
              <a:gd name="connsiteX57" fmla="*/ 225883 w 12192000"/>
              <a:gd name="connsiteY57" fmla="*/ 1034896 h 3126633"/>
              <a:gd name="connsiteX58" fmla="*/ 121223 w 12192000"/>
              <a:gd name="connsiteY58" fmla="*/ 1031062 h 3126633"/>
              <a:gd name="connsiteX59" fmla="*/ 52326 w 12192000"/>
              <a:gd name="connsiteY59" fmla="*/ 1033555 h 3126633"/>
              <a:gd name="connsiteX60" fmla="*/ 16761 w 12192000"/>
              <a:gd name="connsiteY60" fmla="*/ 1032900 h 3126633"/>
              <a:gd name="connsiteX61" fmla="*/ 0 w 12192000"/>
              <a:gd name="connsiteY61" fmla="*/ 1026822 h 3126633"/>
              <a:gd name="connsiteX62" fmla="*/ 0 w 12192000"/>
              <a:gd name="connsiteY62"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1355734 w 12192000"/>
              <a:gd name="connsiteY33" fmla="*/ 1352870 h 3126633"/>
              <a:gd name="connsiteX34" fmla="*/ 749674 w 12192000"/>
              <a:gd name="connsiteY34" fmla="*/ 1151252 h 3126633"/>
              <a:gd name="connsiteX35" fmla="*/ 634863 w 12192000"/>
              <a:gd name="connsiteY35" fmla="*/ 1125089 h 3126633"/>
              <a:gd name="connsiteX36" fmla="*/ 572744 w 12192000"/>
              <a:gd name="connsiteY36" fmla="*/ 1095470 h 3126633"/>
              <a:gd name="connsiteX37" fmla="*/ 557235 w 12192000"/>
              <a:gd name="connsiteY37" fmla="*/ 1085440 h 3126633"/>
              <a:gd name="connsiteX38" fmla="*/ 554948 w 12192000"/>
              <a:gd name="connsiteY38" fmla="*/ 1085817 h 3126633"/>
              <a:gd name="connsiteX39" fmla="*/ 535764 w 12192000"/>
              <a:gd name="connsiteY39" fmla="*/ 1078928 h 3126633"/>
              <a:gd name="connsiteX40" fmla="*/ 532336 w 12192000"/>
              <a:gd name="connsiteY40" fmla="*/ 1074208 h 3126633"/>
              <a:gd name="connsiteX41" fmla="*/ 519417 w 12192000"/>
              <a:gd name="connsiteY41" fmla="*/ 1068474 h 3126633"/>
              <a:gd name="connsiteX42" fmla="*/ 494620 w 12192000"/>
              <a:gd name="connsiteY42" fmla="*/ 1054470 h 3126633"/>
              <a:gd name="connsiteX43" fmla="*/ 489369 w 12192000"/>
              <a:gd name="connsiteY43" fmla="*/ 1054392 h 3126633"/>
              <a:gd name="connsiteX44" fmla="*/ 451015 w 12192000"/>
              <a:gd name="connsiteY44" fmla="*/ 1037228 h 3126633"/>
              <a:gd name="connsiteX45" fmla="*/ 450196 w 12192000"/>
              <a:gd name="connsiteY45" fmla="*/ 1038199 h 3126633"/>
              <a:gd name="connsiteX46" fmla="*/ 438116 w 12192000"/>
              <a:gd name="connsiteY46" fmla="*/ 1038634 h 3126633"/>
              <a:gd name="connsiteX47" fmla="*/ 415692 w 12192000"/>
              <a:gd name="connsiteY47" fmla="*/ 1036714 h 3126633"/>
              <a:gd name="connsiteX48" fmla="*/ 360396 w 12192000"/>
              <a:gd name="connsiteY48" fmla="*/ 1047226 h 3126633"/>
              <a:gd name="connsiteX49" fmla="*/ 320375 w 12192000"/>
              <a:gd name="connsiteY49" fmla="*/ 1029464 h 3126633"/>
              <a:gd name="connsiteX50" fmla="*/ 312145 w 12192000"/>
              <a:gd name="connsiteY50" fmla="*/ 1026541 h 3126633"/>
              <a:gd name="connsiteX51" fmla="*/ 311908 w 12192000"/>
              <a:gd name="connsiteY51" fmla="*/ 1026752 h 3126633"/>
              <a:gd name="connsiteX52" fmla="*/ 303080 w 12192000"/>
              <a:gd name="connsiteY52" fmla="*/ 1024202 h 3126633"/>
              <a:gd name="connsiteX53" fmla="*/ 297138 w 12192000"/>
              <a:gd name="connsiteY53" fmla="*/ 1021211 h 3126633"/>
              <a:gd name="connsiteX54" fmla="*/ 281171 w 12192000"/>
              <a:gd name="connsiteY54" fmla="*/ 1015539 h 3126633"/>
              <a:gd name="connsiteX55" fmla="*/ 275188 w 12192000"/>
              <a:gd name="connsiteY55" fmla="*/ 1015372 h 3126633"/>
              <a:gd name="connsiteX56" fmla="*/ 225883 w 12192000"/>
              <a:gd name="connsiteY56" fmla="*/ 1034896 h 3126633"/>
              <a:gd name="connsiteX57" fmla="*/ 121223 w 12192000"/>
              <a:gd name="connsiteY57" fmla="*/ 1031062 h 3126633"/>
              <a:gd name="connsiteX58" fmla="*/ 52326 w 12192000"/>
              <a:gd name="connsiteY58" fmla="*/ 1033555 h 3126633"/>
              <a:gd name="connsiteX59" fmla="*/ 16761 w 12192000"/>
              <a:gd name="connsiteY59" fmla="*/ 1032900 h 3126633"/>
              <a:gd name="connsiteX60" fmla="*/ 0 w 12192000"/>
              <a:gd name="connsiteY60" fmla="*/ 1026822 h 3126633"/>
              <a:gd name="connsiteX61" fmla="*/ 0 w 12192000"/>
              <a:gd name="connsiteY61"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1359400 w 12192000"/>
              <a:gd name="connsiteY32" fmla="*/ 1352317 h 3126633"/>
              <a:gd name="connsiteX33" fmla="*/ 749674 w 12192000"/>
              <a:gd name="connsiteY33" fmla="*/ 1151252 h 3126633"/>
              <a:gd name="connsiteX34" fmla="*/ 634863 w 12192000"/>
              <a:gd name="connsiteY34" fmla="*/ 1125089 h 3126633"/>
              <a:gd name="connsiteX35" fmla="*/ 572744 w 12192000"/>
              <a:gd name="connsiteY35" fmla="*/ 1095470 h 3126633"/>
              <a:gd name="connsiteX36" fmla="*/ 557235 w 12192000"/>
              <a:gd name="connsiteY36" fmla="*/ 1085440 h 3126633"/>
              <a:gd name="connsiteX37" fmla="*/ 554948 w 12192000"/>
              <a:gd name="connsiteY37" fmla="*/ 1085817 h 3126633"/>
              <a:gd name="connsiteX38" fmla="*/ 535764 w 12192000"/>
              <a:gd name="connsiteY38" fmla="*/ 1078928 h 3126633"/>
              <a:gd name="connsiteX39" fmla="*/ 532336 w 12192000"/>
              <a:gd name="connsiteY39" fmla="*/ 1074208 h 3126633"/>
              <a:gd name="connsiteX40" fmla="*/ 519417 w 12192000"/>
              <a:gd name="connsiteY40" fmla="*/ 1068474 h 3126633"/>
              <a:gd name="connsiteX41" fmla="*/ 494620 w 12192000"/>
              <a:gd name="connsiteY41" fmla="*/ 1054470 h 3126633"/>
              <a:gd name="connsiteX42" fmla="*/ 489369 w 12192000"/>
              <a:gd name="connsiteY42" fmla="*/ 1054392 h 3126633"/>
              <a:gd name="connsiteX43" fmla="*/ 451015 w 12192000"/>
              <a:gd name="connsiteY43" fmla="*/ 1037228 h 3126633"/>
              <a:gd name="connsiteX44" fmla="*/ 450196 w 12192000"/>
              <a:gd name="connsiteY44" fmla="*/ 1038199 h 3126633"/>
              <a:gd name="connsiteX45" fmla="*/ 438116 w 12192000"/>
              <a:gd name="connsiteY45" fmla="*/ 1038634 h 3126633"/>
              <a:gd name="connsiteX46" fmla="*/ 415692 w 12192000"/>
              <a:gd name="connsiteY46" fmla="*/ 1036714 h 3126633"/>
              <a:gd name="connsiteX47" fmla="*/ 360396 w 12192000"/>
              <a:gd name="connsiteY47" fmla="*/ 1047226 h 3126633"/>
              <a:gd name="connsiteX48" fmla="*/ 320375 w 12192000"/>
              <a:gd name="connsiteY48" fmla="*/ 1029464 h 3126633"/>
              <a:gd name="connsiteX49" fmla="*/ 312145 w 12192000"/>
              <a:gd name="connsiteY49" fmla="*/ 1026541 h 3126633"/>
              <a:gd name="connsiteX50" fmla="*/ 311908 w 12192000"/>
              <a:gd name="connsiteY50" fmla="*/ 1026752 h 3126633"/>
              <a:gd name="connsiteX51" fmla="*/ 303080 w 12192000"/>
              <a:gd name="connsiteY51" fmla="*/ 1024202 h 3126633"/>
              <a:gd name="connsiteX52" fmla="*/ 297138 w 12192000"/>
              <a:gd name="connsiteY52" fmla="*/ 1021211 h 3126633"/>
              <a:gd name="connsiteX53" fmla="*/ 281171 w 12192000"/>
              <a:gd name="connsiteY53" fmla="*/ 1015539 h 3126633"/>
              <a:gd name="connsiteX54" fmla="*/ 275188 w 12192000"/>
              <a:gd name="connsiteY54" fmla="*/ 1015372 h 3126633"/>
              <a:gd name="connsiteX55" fmla="*/ 225883 w 12192000"/>
              <a:gd name="connsiteY55" fmla="*/ 1034896 h 3126633"/>
              <a:gd name="connsiteX56" fmla="*/ 121223 w 12192000"/>
              <a:gd name="connsiteY56" fmla="*/ 1031062 h 3126633"/>
              <a:gd name="connsiteX57" fmla="*/ 52326 w 12192000"/>
              <a:gd name="connsiteY57" fmla="*/ 1033555 h 3126633"/>
              <a:gd name="connsiteX58" fmla="*/ 16761 w 12192000"/>
              <a:gd name="connsiteY58" fmla="*/ 1032900 h 3126633"/>
              <a:gd name="connsiteX59" fmla="*/ 0 w 12192000"/>
              <a:gd name="connsiteY59" fmla="*/ 1026822 h 3126633"/>
              <a:gd name="connsiteX60" fmla="*/ 0 w 12192000"/>
              <a:gd name="connsiteY60"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1373704 w 12192000"/>
              <a:gd name="connsiteY31" fmla="*/ 1355309 h 3126633"/>
              <a:gd name="connsiteX32" fmla="*/ 749674 w 12192000"/>
              <a:gd name="connsiteY32" fmla="*/ 1151252 h 3126633"/>
              <a:gd name="connsiteX33" fmla="*/ 634863 w 12192000"/>
              <a:gd name="connsiteY33" fmla="*/ 1125089 h 3126633"/>
              <a:gd name="connsiteX34" fmla="*/ 572744 w 12192000"/>
              <a:gd name="connsiteY34" fmla="*/ 1095470 h 3126633"/>
              <a:gd name="connsiteX35" fmla="*/ 557235 w 12192000"/>
              <a:gd name="connsiteY35" fmla="*/ 1085440 h 3126633"/>
              <a:gd name="connsiteX36" fmla="*/ 554948 w 12192000"/>
              <a:gd name="connsiteY36" fmla="*/ 1085817 h 3126633"/>
              <a:gd name="connsiteX37" fmla="*/ 535764 w 12192000"/>
              <a:gd name="connsiteY37" fmla="*/ 1078928 h 3126633"/>
              <a:gd name="connsiteX38" fmla="*/ 532336 w 12192000"/>
              <a:gd name="connsiteY38" fmla="*/ 1074208 h 3126633"/>
              <a:gd name="connsiteX39" fmla="*/ 519417 w 12192000"/>
              <a:gd name="connsiteY39" fmla="*/ 1068474 h 3126633"/>
              <a:gd name="connsiteX40" fmla="*/ 494620 w 12192000"/>
              <a:gd name="connsiteY40" fmla="*/ 1054470 h 3126633"/>
              <a:gd name="connsiteX41" fmla="*/ 489369 w 12192000"/>
              <a:gd name="connsiteY41" fmla="*/ 1054392 h 3126633"/>
              <a:gd name="connsiteX42" fmla="*/ 451015 w 12192000"/>
              <a:gd name="connsiteY42" fmla="*/ 1037228 h 3126633"/>
              <a:gd name="connsiteX43" fmla="*/ 450196 w 12192000"/>
              <a:gd name="connsiteY43" fmla="*/ 1038199 h 3126633"/>
              <a:gd name="connsiteX44" fmla="*/ 438116 w 12192000"/>
              <a:gd name="connsiteY44" fmla="*/ 1038634 h 3126633"/>
              <a:gd name="connsiteX45" fmla="*/ 415692 w 12192000"/>
              <a:gd name="connsiteY45" fmla="*/ 1036714 h 3126633"/>
              <a:gd name="connsiteX46" fmla="*/ 360396 w 12192000"/>
              <a:gd name="connsiteY46" fmla="*/ 1047226 h 3126633"/>
              <a:gd name="connsiteX47" fmla="*/ 320375 w 12192000"/>
              <a:gd name="connsiteY47" fmla="*/ 1029464 h 3126633"/>
              <a:gd name="connsiteX48" fmla="*/ 312145 w 12192000"/>
              <a:gd name="connsiteY48" fmla="*/ 1026541 h 3126633"/>
              <a:gd name="connsiteX49" fmla="*/ 311908 w 12192000"/>
              <a:gd name="connsiteY49" fmla="*/ 1026752 h 3126633"/>
              <a:gd name="connsiteX50" fmla="*/ 303080 w 12192000"/>
              <a:gd name="connsiteY50" fmla="*/ 1024202 h 3126633"/>
              <a:gd name="connsiteX51" fmla="*/ 297138 w 12192000"/>
              <a:gd name="connsiteY51" fmla="*/ 1021211 h 3126633"/>
              <a:gd name="connsiteX52" fmla="*/ 281171 w 12192000"/>
              <a:gd name="connsiteY52" fmla="*/ 1015539 h 3126633"/>
              <a:gd name="connsiteX53" fmla="*/ 275188 w 12192000"/>
              <a:gd name="connsiteY53" fmla="*/ 1015372 h 3126633"/>
              <a:gd name="connsiteX54" fmla="*/ 225883 w 12192000"/>
              <a:gd name="connsiteY54" fmla="*/ 1034896 h 3126633"/>
              <a:gd name="connsiteX55" fmla="*/ 121223 w 12192000"/>
              <a:gd name="connsiteY55" fmla="*/ 1031062 h 3126633"/>
              <a:gd name="connsiteX56" fmla="*/ 52326 w 12192000"/>
              <a:gd name="connsiteY56" fmla="*/ 1033555 h 3126633"/>
              <a:gd name="connsiteX57" fmla="*/ 16761 w 12192000"/>
              <a:gd name="connsiteY57" fmla="*/ 1032900 h 3126633"/>
              <a:gd name="connsiteX58" fmla="*/ 0 w 12192000"/>
              <a:gd name="connsiteY58" fmla="*/ 1026822 h 3126633"/>
              <a:gd name="connsiteX59" fmla="*/ 0 w 12192000"/>
              <a:gd name="connsiteY59" fmla="*/ 0 h 3126633"/>
              <a:gd name="connsiteX0" fmla="*/ 0 w 12192000"/>
              <a:gd name="connsiteY0" fmla="*/ 0 h 3126633"/>
              <a:gd name="connsiteX1" fmla="*/ 12192000 w 12192000"/>
              <a:gd name="connsiteY1" fmla="*/ 0 h 3126633"/>
              <a:gd name="connsiteX2" fmla="*/ 12191969 w 12192000"/>
              <a:gd name="connsiteY2" fmla="*/ 3121262 h 3126633"/>
              <a:gd name="connsiteX3" fmla="*/ 12188582 w 12192000"/>
              <a:gd name="connsiteY3" fmla="*/ 3121834 h 3126633"/>
              <a:gd name="connsiteX4" fmla="*/ 12185024 w 12192000"/>
              <a:gd name="connsiteY4" fmla="*/ 3122641 h 3126633"/>
              <a:gd name="connsiteX5" fmla="*/ 12171796 w 12192000"/>
              <a:gd name="connsiteY5" fmla="*/ 3121209 h 3126633"/>
              <a:gd name="connsiteX6" fmla="*/ 12166812 w 12192000"/>
              <a:gd name="connsiteY6" fmla="*/ 3126633 h 3126633"/>
              <a:gd name="connsiteX7" fmla="*/ 12122004 w 12192000"/>
              <a:gd name="connsiteY7" fmla="*/ 3124393 h 3126633"/>
              <a:gd name="connsiteX8" fmla="*/ 12036609 w 12192000"/>
              <a:gd name="connsiteY8" fmla="*/ 3109888 h 3126633"/>
              <a:gd name="connsiteX9" fmla="*/ 12023452 w 12192000"/>
              <a:gd name="connsiteY9" fmla="*/ 3103952 h 3126633"/>
              <a:gd name="connsiteX10" fmla="*/ 11936381 w 12192000"/>
              <a:gd name="connsiteY10" fmla="*/ 3094474 h 3126633"/>
              <a:gd name="connsiteX11" fmla="*/ 11876861 w 12192000"/>
              <a:gd name="connsiteY11" fmla="*/ 3084187 h 3126633"/>
              <a:gd name="connsiteX12" fmla="*/ 11864150 w 12192000"/>
              <a:gd name="connsiteY12" fmla="*/ 3078415 h 3126633"/>
              <a:gd name="connsiteX13" fmla="*/ 11849315 w 12192000"/>
              <a:gd name="connsiteY13" fmla="*/ 3083344 h 3126633"/>
              <a:gd name="connsiteX14" fmla="*/ 11844903 w 12192000"/>
              <a:gd name="connsiteY14" fmla="*/ 3088180 h 3126633"/>
              <a:gd name="connsiteX15" fmla="*/ 11797558 w 12192000"/>
              <a:gd name="connsiteY15" fmla="*/ 3078578 h 3126633"/>
              <a:gd name="connsiteX16" fmla="*/ 11791833 w 12192000"/>
              <a:gd name="connsiteY16" fmla="*/ 3078309 h 3126633"/>
              <a:gd name="connsiteX17" fmla="*/ 11752368 w 12192000"/>
              <a:gd name="connsiteY17" fmla="*/ 3079667 h 3126633"/>
              <a:gd name="connsiteX18" fmla="*/ 11693668 w 12192000"/>
              <a:gd name="connsiteY18" fmla="*/ 3086682 h 3126633"/>
              <a:gd name="connsiteX19" fmla="*/ 11632752 w 12192000"/>
              <a:gd name="connsiteY19" fmla="*/ 3102951 h 3126633"/>
              <a:gd name="connsiteX20" fmla="*/ 11597584 w 12192000"/>
              <a:gd name="connsiteY20" fmla="*/ 3109557 h 3126633"/>
              <a:gd name="connsiteX21" fmla="*/ 11573118 w 12192000"/>
              <a:gd name="connsiteY21" fmla="*/ 3117154 h 3126633"/>
              <a:gd name="connsiteX22" fmla="*/ 11504799 w 12192000"/>
              <a:gd name="connsiteY22" fmla="*/ 3121480 h 3126633"/>
              <a:gd name="connsiteX23" fmla="*/ 11443938 w 12192000"/>
              <a:gd name="connsiteY23" fmla="*/ 3120255 h 3126633"/>
              <a:gd name="connsiteX24" fmla="*/ 11436492 w 12192000"/>
              <a:gd name="connsiteY24" fmla="*/ 3121550 h 3126633"/>
              <a:gd name="connsiteX25" fmla="*/ 11407691 w 12192000"/>
              <a:gd name="connsiteY25" fmla="*/ 3107633 h 3126633"/>
              <a:gd name="connsiteX26" fmla="*/ 11341642 w 12192000"/>
              <a:gd name="connsiteY26" fmla="*/ 3101531 h 3126633"/>
              <a:gd name="connsiteX27" fmla="*/ 11307726 w 12192000"/>
              <a:gd name="connsiteY27" fmla="*/ 3095706 h 3126633"/>
              <a:gd name="connsiteX28" fmla="*/ 1426261 w 12192000"/>
              <a:gd name="connsiteY28" fmla="*/ 1356816 h 3126633"/>
              <a:gd name="connsiteX29" fmla="*/ 1400063 w 12192000"/>
              <a:gd name="connsiteY29" fmla="*/ 1349493 h 3126633"/>
              <a:gd name="connsiteX30" fmla="*/ 1378201 w 12192000"/>
              <a:gd name="connsiteY30" fmla="*/ 1349649 h 3126633"/>
              <a:gd name="connsiteX31" fmla="*/ 749674 w 12192000"/>
              <a:gd name="connsiteY31" fmla="*/ 1151252 h 3126633"/>
              <a:gd name="connsiteX32" fmla="*/ 634863 w 12192000"/>
              <a:gd name="connsiteY32" fmla="*/ 1125089 h 3126633"/>
              <a:gd name="connsiteX33" fmla="*/ 572744 w 12192000"/>
              <a:gd name="connsiteY33" fmla="*/ 1095470 h 3126633"/>
              <a:gd name="connsiteX34" fmla="*/ 557235 w 12192000"/>
              <a:gd name="connsiteY34" fmla="*/ 1085440 h 3126633"/>
              <a:gd name="connsiteX35" fmla="*/ 554948 w 12192000"/>
              <a:gd name="connsiteY35" fmla="*/ 1085817 h 3126633"/>
              <a:gd name="connsiteX36" fmla="*/ 535764 w 12192000"/>
              <a:gd name="connsiteY36" fmla="*/ 1078928 h 3126633"/>
              <a:gd name="connsiteX37" fmla="*/ 532336 w 12192000"/>
              <a:gd name="connsiteY37" fmla="*/ 1074208 h 3126633"/>
              <a:gd name="connsiteX38" fmla="*/ 519417 w 12192000"/>
              <a:gd name="connsiteY38" fmla="*/ 1068474 h 3126633"/>
              <a:gd name="connsiteX39" fmla="*/ 494620 w 12192000"/>
              <a:gd name="connsiteY39" fmla="*/ 1054470 h 3126633"/>
              <a:gd name="connsiteX40" fmla="*/ 489369 w 12192000"/>
              <a:gd name="connsiteY40" fmla="*/ 1054392 h 3126633"/>
              <a:gd name="connsiteX41" fmla="*/ 451015 w 12192000"/>
              <a:gd name="connsiteY41" fmla="*/ 1037228 h 3126633"/>
              <a:gd name="connsiteX42" fmla="*/ 450196 w 12192000"/>
              <a:gd name="connsiteY42" fmla="*/ 1038199 h 3126633"/>
              <a:gd name="connsiteX43" fmla="*/ 438116 w 12192000"/>
              <a:gd name="connsiteY43" fmla="*/ 1038634 h 3126633"/>
              <a:gd name="connsiteX44" fmla="*/ 415692 w 12192000"/>
              <a:gd name="connsiteY44" fmla="*/ 1036714 h 3126633"/>
              <a:gd name="connsiteX45" fmla="*/ 360396 w 12192000"/>
              <a:gd name="connsiteY45" fmla="*/ 1047226 h 3126633"/>
              <a:gd name="connsiteX46" fmla="*/ 320375 w 12192000"/>
              <a:gd name="connsiteY46" fmla="*/ 1029464 h 3126633"/>
              <a:gd name="connsiteX47" fmla="*/ 312145 w 12192000"/>
              <a:gd name="connsiteY47" fmla="*/ 1026541 h 3126633"/>
              <a:gd name="connsiteX48" fmla="*/ 311908 w 12192000"/>
              <a:gd name="connsiteY48" fmla="*/ 1026752 h 3126633"/>
              <a:gd name="connsiteX49" fmla="*/ 303080 w 12192000"/>
              <a:gd name="connsiteY49" fmla="*/ 1024202 h 3126633"/>
              <a:gd name="connsiteX50" fmla="*/ 297138 w 12192000"/>
              <a:gd name="connsiteY50" fmla="*/ 1021211 h 3126633"/>
              <a:gd name="connsiteX51" fmla="*/ 281171 w 12192000"/>
              <a:gd name="connsiteY51" fmla="*/ 1015539 h 3126633"/>
              <a:gd name="connsiteX52" fmla="*/ 275188 w 12192000"/>
              <a:gd name="connsiteY52" fmla="*/ 1015372 h 3126633"/>
              <a:gd name="connsiteX53" fmla="*/ 225883 w 12192000"/>
              <a:gd name="connsiteY53" fmla="*/ 1034896 h 3126633"/>
              <a:gd name="connsiteX54" fmla="*/ 121223 w 12192000"/>
              <a:gd name="connsiteY54" fmla="*/ 1031062 h 3126633"/>
              <a:gd name="connsiteX55" fmla="*/ 52326 w 12192000"/>
              <a:gd name="connsiteY55" fmla="*/ 1033555 h 3126633"/>
              <a:gd name="connsiteX56" fmla="*/ 16761 w 12192000"/>
              <a:gd name="connsiteY56" fmla="*/ 1032900 h 3126633"/>
              <a:gd name="connsiteX57" fmla="*/ 0 w 12192000"/>
              <a:gd name="connsiteY57" fmla="*/ 1026822 h 3126633"/>
              <a:gd name="connsiteX58" fmla="*/ 0 w 12192000"/>
              <a:gd name="connsiteY58" fmla="*/ 0 h 3126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2192000" h="3126633">
                <a:moveTo>
                  <a:pt x="0" y="0"/>
                </a:moveTo>
                <a:lnTo>
                  <a:pt x="12192000" y="0"/>
                </a:lnTo>
                <a:cubicBezTo>
                  <a:pt x="12191990" y="1040421"/>
                  <a:pt x="12191979" y="2080841"/>
                  <a:pt x="12191969" y="3121262"/>
                </a:cubicBezTo>
                <a:lnTo>
                  <a:pt x="12188582" y="3121834"/>
                </a:lnTo>
                <a:lnTo>
                  <a:pt x="12185024" y="3122641"/>
                </a:lnTo>
                <a:lnTo>
                  <a:pt x="12171796" y="3121209"/>
                </a:lnTo>
                <a:lnTo>
                  <a:pt x="12166812" y="3126633"/>
                </a:lnTo>
                <a:lnTo>
                  <a:pt x="12122004" y="3124393"/>
                </a:lnTo>
                <a:cubicBezTo>
                  <a:pt x="12102858" y="3109649"/>
                  <a:pt x="12066642" y="3116405"/>
                  <a:pt x="12036609" y="3109888"/>
                </a:cubicBezTo>
                <a:lnTo>
                  <a:pt x="12023452" y="3103952"/>
                </a:lnTo>
                <a:lnTo>
                  <a:pt x="11936381" y="3094474"/>
                </a:lnTo>
                <a:lnTo>
                  <a:pt x="11876861" y="3084187"/>
                </a:lnTo>
                <a:lnTo>
                  <a:pt x="11864150" y="3078415"/>
                </a:lnTo>
                <a:lnTo>
                  <a:pt x="11849315" y="3083344"/>
                </a:lnTo>
                <a:cubicBezTo>
                  <a:pt x="11847491" y="3084796"/>
                  <a:pt x="11846006" y="3086427"/>
                  <a:pt x="11844903" y="3088180"/>
                </a:cubicBezTo>
                <a:lnTo>
                  <a:pt x="11797558" y="3078578"/>
                </a:lnTo>
                <a:lnTo>
                  <a:pt x="11791833" y="3078309"/>
                </a:lnTo>
                <a:lnTo>
                  <a:pt x="11752368" y="3079667"/>
                </a:lnTo>
                <a:lnTo>
                  <a:pt x="11693668" y="3086682"/>
                </a:lnTo>
                <a:cubicBezTo>
                  <a:pt x="11674251" y="3092106"/>
                  <a:pt x="11656720" y="3114302"/>
                  <a:pt x="11632752" y="3102951"/>
                </a:cubicBezTo>
                <a:cubicBezTo>
                  <a:pt x="11638061" y="3115518"/>
                  <a:pt x="11604283" y="3098954"/>
                  <a:pt x="11597584" y="3109557"/>
                </a:cubicBezTo>
                <a:cubicBezTo>
                  <a:pt x="11593647" y="3118375"/>
                  <a:pt x="11582483" y="3115405"/>
                  <a:pt x="11573118" y="3117154"/>
                </a:cubicBezTo>
                <a:cubicBezTo>
                  <a:pt x="11564940" y="3125369"/>
                  <a:pt x="11519638" y="3125700"/>
                  <a:pt x="11504799" y="3121480"/>
                </a:cubicBezTo>
                <a:cubicBezTo>
                  <a:pt x="11484483" y="3112771"/>
                  <a:pt x="11463714" y="3116234"/>
                  <a:pt x="11443938" y="3120255"/>
                </a:cubicBezTo>
                <a:lnTo>
                  <a:pt x="11436492" y="3121550"/>
                </a:lnTo>
                <a:lnTo>
                  <a:pt x="11407691" y="3107633"/>
                </a:lnTo>
                <a:cubicBezTo>
                  <a:pt x="11397532" y="3098190"/>
                  <a:pt x="11362772" y="3104188"/>
                  <a:pt x="11341642" y="3101531"/>
                </a:cubicBezTo>
                <a:lnTo>
                  <a:pt x="11307726" y="3095706"/>
                </a:lnTo>
                <a:lnTo>
                  <a:pt x="1426261" y="1356816"/>
                </a:lnTo>
                <a:cubicBezTo>
                  <a:pt x="1416826" y="1352633"/>
                  <a:pt x="1408177" y="1350438"/>
                  <a:pt x="1400063" y="1349493"/>
                </a:cubicBezTo>
                <a:lnTo>
                  <a:pt x="1378201" y="1349649"/>
                </a:lnTo>
                <a:lnTo>
                  <a:pt x="749674" y="1151252"/>
                </a:lnTo>
                <a:cubicBezTo>
                  <a:pt x="690668" y="1137928"/>
                  <a:pt x="690537" y="1118887"/>
                  <a:pt x="634863" y="1125089"/>
                </a:cubicBezTo>
                <a:cubicBezTo>
                  <a:pt x="631487" y="1119906"/>
                  <a:pt x="577683" y="1099455"/>
                  <a:pt x="572744" y="1095470"/>
                </a:cubicBezTo>
                <a:lnTo>
                  <a:pt x="557235" y="1085440"/>
                </a:lnTo>
                <a:lnTo>
                  <a:pt x="554948" y="1085817"/>
                </a:lnTo>
                <a:cubicBezTo>
                  <a:pt x="545235" y="1084924"/>
                  <a:pt x="539593" y="1082303"/>
                  <a:pt x="535764" y="1078928"/>
                </a:cubicBezTo>
                <a:lnTo>
                  <a:pt x="532336" y="1074208"/>
                </a:lnTo>
                <a:lnTo>
                  <a:pt x="519417" y="1068474"/>
                </a:lnTo>
                <a:lnTo>
                  <a:pt x="494620" y="1054470"/>
                </a:lnTo>
                <a:lnTo>
                  <a:pt x="489369" y="1054392"/>
                </a:lnTo>
                <a:lnTo>
                  <a:pt x="451015" y="1037228"/>
                </a:lnTo>
                <a:lnTo>
                  <a:pt x="450196" y="1038199"/>
                </a:lnTo>
                <a:cubicBezTo>
                  <a:pt x="447484" y="1039983"/>
                  <a:pt x="443835" y="1040563"/>
                  <a:pt x="438116" y="1038634"/>
                </a:cubicBezTo>
                <a:cubicBezTo>
                  <a:pt x="442636" y="1059281"/>
                  <a:pt x="432952" y="1044222"/>
                  <a:pt x="415692" y="1036714"/>
                </a:cubicBezTo>
                <a:cubicBezTo>
                  <a:pt x="418861" y="1067106"/>
                  <a:pt x="372406" y="1035096"/>
                  <a:pt x="360396" y="1047226"/>
                </a:cubicBezTo>
                <a:cubicBezTo>
                  <a:pt x="347644" y="1041025"/>
                  <a:pt x="334218" y="1035023"/>
                  <a:pt x="320375" y="1029464"/>
                </a:cubicBezTo>
                <a:lnTo>
                  <a:pt x="312145" y="1026541"/>
                </a:lnTo>
                <a:lnTo>
                  <a:pt x="311908" y="1026752"/>
                </a:lnTo>
                <a:cubicBezTo>
                  <a:pt x="309963" y="1026691"/>
                  <a:pt x="307197" y="1025943"/>
                  <a:pt x="303080" y="1024202"/>
                </a:cubicBezTo>
                <a:lnTo>
                  <a:pt x="297138" y="1021211"/>
                </a:lnTo>
                <a:lnTo>
                  <a:pt x="281171" y="1015539"/>
                </a:lnTo>
                <a:lnTo>
                  <a:pt x="275188" y="1015372"/>
                </a:lnTo>
                <a:cubicBezTo>
                  <a:pt x="254397" y="1020593"/>
                  <a:pt x="263482" y="1062355"/>
                  <a:pt x="225883" y="1034896"/>
                </a:cubicBezTo>
                <a:cubicBezTo>
                  <a:pt x="184367" y="1031081"/>
                  <a:pt x="164282" y="1050310"/>
                  <a:pt x="121223" y="1031062"/>
                </a:cubicBezTo>
                <a:cubicBezTo>
                  <a:pt x="82382" y="1027585"/>
                  <a:pt x="87352" y="1043506"/>
                  <a:pt x="52326" y="1033555"/>
                </a:cubicBezTo>
                <a:cubicBezTo>
                  <a:pt x="46730" y="1036475"/>
                  <a:pt x="32019" y="1035807"/>
                  <a:pt x="16761" y="1032900"/>
                </a:cubicBezTo>
                <a:lnTo>
                  <a:pt x="0" y="1026822"/>
                </a:lnTo>
                <a:lnTo>
                  <a:pt x="0"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E9533D31-1769-4D2E-8948-546D7CB80A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8254"/>
            <a:ext cx="8636588" cy="1279746"/>
          </a:xfrm>
          <a:custGeom>
            <a:avLst/>
            <a:gdLst>
              <a:gd name="connsiteX0" fmla="*/ 800100 w 8636588"/>
              <a:gd name="connsiteY0" fmla="*/ 0 h 1339852"/>
              <a:gd name="connsiteX1" fmla="*/ 7372350 w 8636588"/>
              <a:gd name="connsiteY1" fmla="*/ 0 h 1339852"/>
              <a:gd name="connsiteX2" fmla="*/ 7372350 w 8636588"/>
              <a:gd name="connsiteY2" fmla="*/ 792163 h 1339852"/>
              <a:gd name="connsiteX3" fmla="*/ 6998152 w 8636588"/>
              <a:gd name="connsiteY3" fmla="*/ 792163 h 1339852"/>
              <a:gd name="connsiteX4" fmla="*/ 7024494 w 8636588"/>
              <a:gd name="connsiteY4" fmla="*/ 799059 h 1339852"/>
              <a:gd name="connsiteX5" fmla="*/ 7076136 w 8636588"/>
              <a:gd name="connsiteY5" fmla="*/ 824264 h 1339852"/>
              <a:gd name="connsiteX6" fmla="*/ 7138872 w 8636588"/>
              <a:gd name="connsiteY6" fmla="*/ 848161 h 1339852"/>
              <a:gd name="connsiteX7" fmla="*/ 7166396 w 8636588"/>
              <a:gd name="connsiteY7" fmla="*/ 852061 h 1339852"/>
              <a:gd name="connsiteX8" fmla="*/ 7202350 w 8636588"/>
              <a:gd name="connsiteY8" fmla="*/ 860988 h 1339852"/>
              <a:gd name="connsiteX9" fmla="*/ 7268660 w 8636588"/>
              <a:gd name="connsiteY9" fmla="*/ 872733 h 1339852"/>
              <a:gd name="connsiteX10" fmla="*/ 7352783 w 8636588"/>
              <a:gd name="connsiteY10" fmla="*/ 895486 h 1339852"/>
              <a:gd name="connsiteX11" fmla="*/ 7398282 w 8636588"/>
              <a:gd name="connsiteY11" fmla="*/ 934170 h 1339852"/>
              <a:gd name="connsiteX12" fmla="*/ 7406141 w 8636588"/>
              <a:gd name="connsiteY12" fmla="*/ 932200 h 1339852"/>
              <a:gd name="connsiteX13" fmla="*/ 7445235 w 8636588"/>
              <a:gd name="connsiteY13" fmla="*/ 948114 h 1339852"/>
              <a:gd name="connsiteX14" fmla="*/ 7562935 w 8636588"/>
              <a:gd name="connsiteY14" fmla="*/ 1030436 h 1339852"/>
              <a:gd name="connsiteX15" fmla="*/ 7639863 w 8636588"/>
              <a:gd name="connsiteY15" fmla="*/ 1060803 h 1339852"/>
              <a:gd name="connsiteX16" fmla="*/ 7670271 w 8636588"/>
              <a:gd name="connsiteY16" fmla="*/ 1067293 h 1339852"/>
              <a:gd name="connsiteX17" fmla="*/ 7721021 w 8636588"/>
              <a:gd name="connsiteY17" fmla="*/ 1078437 h 1339852"/>
              <a:gd name="connsiteX18" fmla="*/ 7805277 w 8636588"/>
              <a:gd name="connsiteY18" fmla="*/ 1106496 h 1339852"/>
              <a:gd name="connsiteX19" fmla="*/ 7850641 w 8636588"/>
              <a:gd name="connsiteY19" fmla="*/ 1116506 h 1339852"/>
              <a:gd name="connsiteX20" fmla="*/ 7920539 w 8636588"/>
              <a:gd name="connsiteY20" fmla="*/ 1130194 h 1339852"/>
              <a:gd name="connsiteX21" fmla="*/ 7929511 w 8636588"/>
              <a:gd name="connsiteY21" fmla="*/ 1136290 h 1339852"/>
              <a:gd name="connsiteX22" fmla="*/ 7944674 w 8636588"/>
              <a:gd name="connsiteY22" fmla="*/ 1126840 h 1339852"/>
              <a:gd name="connsiteX23" fmla="*/ 7972563 w 8636588"/>
              <a:gd name="connsiteY23" fmla="*/ 1125943 h 1339852"/>
              <a:gd name="connsiteX24" fmla="*/ 8088480 w 8636588"/>
              <a:gd name="connsiteY24" fmla="*/ 1146931 h 1339852"/>
              <a:gd name="connsiteX25" fmla="*/ 8109620 w 8636588"/>
              <a:gd name="connsiteY25" fmla="*/ 1147047 h 1339852"/>
              <a:gd name="connsiteX26" fmla="*/ 8133494 w 8636588"/>
              <a:gd name="connsiteY26" fmla="*/ 1157984 h 1339852"/>
              <a:gd name="connsiteX27" fmla="*/ 8184675 w 8636588"/>
              <a:gd name="connsiteY27" fmla="*/ 1176567 h 1339852"/>
              <a:gd name="connsiteX28" fmla="*/ 8216356 w 8636588"/>
              <a:gd name="connsiteY28" fmla="*/ 1195534 h 1339852"/>
              <a:gd name="connsiteX29" fmla="*/ 8226654 w 8636588"/>
              <a:gd name="connsiteY29" fmla="*/ 1190628 h 1339852"/>
              <a:gd name="connsiteX30" fmla="*/ 8248439 w 8636588"/>
              <a:gd name="connsiteY30" fmla="*/ 1191507 h 1339852"/>
              <a:gd name="connsiteX31" fmla="*/ 8336092 w 8636588"/>
              <a:gd name="connsiteY31" fmla="*/ 1213416 h 1339852"/>
              <a:gd name="connsiteX32" fmla="*/ 8352510 w 8636588"/>
              <a:gd name="connsiteY32" fmla="*/ 1214672 h 1339852"/>
              <a:gd name="connsiteX33" fmla="*/ 8369793 w 8636588"/>
              <a:gd name="connsiteY33" fmla="*/ 1224071 h 1339852"/>
              <a:gd name="connsiteX34" fmla="*/ 8438518 w 8636588"/>
              <a:gd name="connsiteY34" fmla="*/ 1262506 h 1339852"/>
              <a:gd name="connsiteX35" fmla="*/ 8470408 w 8636588"/>
              <a:gd name="connsiteY35" fmla="*/ 1280208 h 1339852"/>
              <a:gd name="connsiteX36" fmla="*/ 8471039 w 8636588"/>
              <a:gd name="connsiteY36" fmla="*/ 1284644 h 1339852"/>
              <a:gd name="connsiteX37" fmla="*/ 8480127 w 8636588"/>
              <a:gd name="connsiteY37" fmla="*/ 1281838 h 1339852"/>
              <a:gd name="connsiteX38" fmla="*/ 8503670 w 8636588"/>
              <a:gd name="connsiteY38" fmla="*/ 1292338 h 1339852"/>
              <a:gd name="connsiteX39" fmla="*/ 8511302 w 8636588"/>
              <a:gd name="connsiteY39" fmla="*/ 1301366 h 1339852"/>
              <a:gd name="connsiteX40" fmla="*/ 8527938 w 8636588"/>
              <a:gd name="connsiteY40" fmla="*/ 1306213 h 1339852"/>
              <a:gd name="connsiteX41" fmla="*/ 8612455 w 8636588"/>
              <a:gd name="connsiteY41" fmla="*/ 1337338 h 1339852"/>
              <a:gd name="connsiteX42" fmla="*/ 8634346 w 8636588"/>
              <a:gd name="connsiteY42" fmla="*/ 1337326 h 1339852"/>
              <a:gd name="connsiteX43" fmla="*/ 8636588 w 8636588"/>
              <a:gd name="connsiteY43" fmla="*/ 1339852 h 1339852"/>
              <a:gd name="connsiteX44" fmla="*/ 0 w 8636588"/>
              <a:gd name="connsiteY44" fmla="*/ 1339852 h 1339852"/>
              <a:gd name="connsiteX45" fmla="*/ 0 w 8636588"/>
              <a:gd name="connsiteY45" fmla="*/ 161152 h 1339852"/>
              <a:gd name="connsiteX46" fmla="*/ 78852 w 8636588"/>
              <a:gd name="connsiteY46" fmla="*/ 145223 h 1339852"/>
              <a:gd name="connsiteX47" fmla="*/ 175829 w 8636588"/>
              <a:gd name="connsiteY47" fmla="*/ 128310 h 1339852"/>
              <a:gd name="connsiteX48" fmla="*/ 272592 w 8636588"/>
              <a:gd name="connsiteY48" fmla="*/ 108016 h 1339852"/>
              <a:gd name="connsiteX49" fmla="*/ 317694 w 8636588"/>
              <a:gd name="connsiteY49" fmla="*/ 79287 h 1339852"/>
              <a:gd name="connsiteX50" fmla="*/ 323225 w 8636588"/>
              <a:gd name="connsiteY50" fmla="*/ 78079 h 1339852"/>
              <a:gd name="connsiteX51" fmla="*/ 338102 w 8636588"/>
              <a:gd name="connsiteY51" fmla="*/ 79555 h 1339852"/>
              <a:gd name="connsiteX52" fmla="*/ 343659 w 8636588"/>
              <a:gd name="connsiteY52" fmla="*/ 80896 h 1339852"/>
              <a:gd name="connsiteX53" fmla="*/ 351870 w 8636588"/>
              <a:gd name="connsiteY53" fmla="*/ 81185 h 1339852"/>
              <a:gd name="connsiteX54" fmla="*/ 352085 w 8636588"/>
              <a:gd name="connsiteY54" fmla="*/ 80941 h 1339852"/>
              <a:gd name="connsiteX55" fmla="*/ 397120 w 8636588"/>
              <a:gd name="connsiteY55" fmla="*/ 88588 h 1339852"/>
              <a:gd name="connsiteX56" fmla="*/ 447963 w 8636588"/>
              <a:gd name="connsiteY56" fmla="*/ 66598 h 1339852"/>
              <a:gd name="connsiteX57" fmla="*/ 468719 w 8636588"/>
              <a:gd name="connsiteY57" fmla="*/ 63238 h 1339852"/>
              <a:gd name="connsiteX58" fmla="*/ 479867 w 8636588"/>
              <a:gd name="connsiteY58" fmla="*/ 60106 h 1339852"/>
              <a:gd name="connsiteX59" fmla="*/ 516417 w 8636588"/>
              <a:gd name="connsiteY59" fmla="*/ 65774 h 1339852"/>
              <a:gd name="connsiteX60" fmla="*/ 521270 w 8636588"/>
              <a:gd name="connsiteY60" fmla="*/ 64652 h 1339852"/>
              <a:gd name="connsiteX61" fmla="*/ 544492 w 8636588"/>
              <a:gd name="connsiteY61" fmla="*/ 71615 h 1339852"/>
              <a:gd name="connsiteX62" fmla="*/ 577701 w 8636588"/>
              <a:gd name="connsiteY62" fmla="*/ 79141 h 1339852"/>
              <a:gd name="connsiteX63" fmla="*/ 579807 w 8636588"/>
              <a:gd name="connsiteY63" fmla="*/ 78284 h 1339852"/>
              <a:gd name="connsiteX64" fmla="*/ 594359 w 8636588"/>
              <a:gd name="connsiteY64" fmla="*/ 83780 h 1339852"/>
              <a:gd name="connsiteX65" fmla="*/ 660563 w 8636588"/>
              <a:gd name="connsiteY65" fmla="*/ 88317 h 1339852"/>
              <a:gd name="connsiteX66" fmla="*/ 759047 w 8636588"/>
              <a:gd name="connsiteY66" fmla="*/ 93784 h 1339852"/>
              <a:gd name="connsiteX67" fmla="*/ 797373 w 8636588"/>
              <a:gd name="connsiteY67" fmla="*/ 89396 h 1339852"/>
              <a:gd name="connsiteX68" fmla="*/ 800100 w 8636588"/>
              <a:gd name="connsiteY68" fmla="*/ 89924 h 1339852"/>
              <a:gd name="connsiteX0" fmla="*/ 800100 w 8636588"/>
              <a:gd name="connsiteY0" fmla="*/ 0 h 1339852"/>
              <a:gd name="connsiteX1" fmla="*/ 7372350 w 8636588"/>
              <a:gd name="connsiteY1" fmla="*/ 792163 h 1339852"/>
              <a:gd name="connsiteX2" fmla="*/ 6998152 w 8636588"/>
              <a:gd name="connsiteY2" fmla="*/ 792163 h 1339852"/>
              <a:gd name="connsiteX3" fmla="*/ 7024494 w 8636588"/>
              <a:gd name="connsiteY3" fmla="*/ 799059 h 1339852"/>
              <a:gd name="connsiteX4" fmla="*/ 7076136 w 8636588"/>
              <a:gd name="connsiteY4" fmla="*/ 824264 h 1339852"/>
              <a:gd name="connsiteX5" fmla="*/ 7138872 w 8636588"/>
              <a:gd name="connsiteY5" fmla="*/ 848161 h 1339852"/>
              <a:gd name="connsiteX6" fmla="*/ 7166396 w 8636588"/>
              <a:gd name="connsiteY6" fmla="*/ 852061 h 1339852"/>
              <a:gd name="connsiteX7" fmla="*/ 7202350 w 8636588"/>
              <a:gd name="connsiteY7" fmla="*/ 860988 h 1339852"/>
              <a:gd name="connsiteX8" fmla="*/ 7268660 w 8636588"/>
              <a:gd name="connsiteY8" fmla="*/ 872733 h 1339852"/>
              <a:gd name="connsiteX9" fmla="*/ 7352783 w 8636588"/>
              <a:gd name="connsiteY9" fmla="*/ 895486 h 1339852"/>
              <a:gd name="connsiteX10" fmla="*/ 7398282 w 8636588"/>
              <a:gd name="connsiteY10" fmla="*/ 934170 h 1339852"/>
              <a:gd name="connsiteX11" fmla="*/ 7406141 w 8636588"/>
              <a:gd name="connsiteY11" fmla="*/ 932200 h 1339852"/>
              <a:gd name="connsiteX12" fmla="*/ 7445235 w 8636588"/>
              <a:gd name="connsiteY12" fmla="*/ 948114 h 1339852"/>
              <a:gd name="connsiteX13" fmla="*/ 7562935 w 8636588"/>
              <a:gd name="connsiteY13" fmla="*/ 1030436 h 1339852"/>
              <a:gd name="connsiteX14" fmla="*/ 7639863 w 8636588"/>
              <a:gd name="connsiteY14" fmla="*/ 1060803 h 1339852"/>
              <a:gd name="connsiteX15" fmla="*/ 7670271 w 8636588"/>
              <a:gd name="connsiteY15" fmla="*/ 1067293 h 1339852"/>
              <a:gd name="connsiteX16" fmla="*/ 7721021 w 8636588"/>
              <a:gd name="connsiteY16" fmla="*/ 1078437 h 1339852"/>
              <a:gd name="connsiteX17" fmla="*/ 7805277 w 8636588"/>
              <a:gd name="connsiteY17" fmla="*/ 1106496 h 1339852"/>
              <a:gd name="connsiteX18" fmla="*/ 7850641 w 8636588"/>
              <a:gd name="connsiteY18" fmla="*/ 1116506 h 1339852"/>
              <a:gd name="connsiteX19" fmla="*/ 7920539 w 8636588"/>
              <a:gd name="connsiteY19" fmla="*/ 1130194 h 1339852"/>
              <a:gd name="connsiteX20" fmla="*/ 7929511 w 8636588"/>
              <a:gd name="connsiteY20" fmla="*/ 1136290 h 1339852"/>
              <a:gd name="connsiteX21" fmla="*/ 7944674 w 8636588"/>
              <a:gd name="connsiteY21" fmla="*/ 1126840 h 1339852"/>
              <a:gd name="connsiteX22" fmla="*/ 7972563 w 8636588"/>
              <a:gd name="connsiteY22" fmla="*/ 1125943 h 1339852"/>
              <a:gd name="connsiteX23" fmla="*/ 8088480 w 8636588"/>
              <a:gd name="connsiteY23" fmla="*/ 1146931 h 1339852"/>
              <a:gd name="connsiteX24" fmla="*/ 8109620 w 8636588"/>
              <a:gd name="connsiteY24" fmla="*/ 1147047 h 1339852"/>
              <a:gd name="connsiteX25" fmla="*/ 8133494 w 8636588"/>
              <a:gd name="connsiteY25" fmla="*/ 1157984 h 1339852"/>
              <a:gd name="connsiteX26" fmla="*/ 8184675 w 8636588"/>
              <a:gd name="connsiteY26" fmla="*/ 1176567 h 1339852"/>
              <a:gd name="connsiteX27" fmla="*/ 8216356 w 8636588"/>
              <a:gd name="connsiteY27" fmla="*/ 1195534 h 1339852"/>
              <a:gd name="connsiteX28" fmla="*/ 8226654 w 8636588"/>
              <a:gd name="connsiteY28" fmla="*/ 1190628 h 1339852"/>
              <a:gd name="connsiteX29" fmla="*/ 8248439 w 8636588"/>
              <a:gd name="connsiteY29" fmla="*/ 1191507 h 1339852"/>
              <a:gd name="connsiteX30" fmla="*/ 8336092 w 8636588"/>
              <a:gd name="connsiteY30" fmla="*/ 1213416 h 1339852"/>
              <a:gd name="connsiteX31" fmla="*/ 8352510 w 8636588"/>
              <a:gd name="connsiteY31" fmla="*/ 1214672 h 1339852"/>
              <a:gd name="connsiteX32" fmla="*/ 8369793 w 8636588"/>
              <a:gd name="connsiteY32" fmla="*/ 1224071 h 1339852"/>
              <a:gd name="connsiteX33" fmla="*/ 8438518 w 8636588"/>
              <a:gd name="connsiteY33" fmla="*/ 1262506 h 1339852"/>
              <a:gd name="connsiteX34" fmla="*/ 8470408 w 8636588"/>
              <a:gd name="connsiteY34" fmla="*/ 1280208 h 1339852"/>
              <a:gd name="connsiteX35" fmla="*/ 8471039 w 8636588"/>
              <a:gd name="connsiteY35" fmla="*/ 1284644 h 1339852"/>
              <a:gd name="connsiteX36" fmla="*/ 8480127 w 8636588"/>
              <a:gd name="connsiteY36" fmla="*/ 1281838 h 1339852"/>
              <a:gd name="connsiteX37" fmla="*/ 8503670 w 8636588"/>
              <a:gd name="connsiteY37" fmla="*/ 1292338 h 1339852"/>
              <a:gd name="connsiteX38" fmla="*/ 8511302 w 8636588"/>
              <a:gd name="connsiteY38" fmla="*/ 1301366 h 1339852"/>
              <a:gd name="connsiteX39" fmla="*/ 8527938 w 8636588"/>
              <a:gd name="connsiteY39" fmla="*/ 1306213 h 1339852"/>
              <a:gd name="connsiteX40" fmla="*/ 8612455 w 8636588"/>
              <a:gd name="connsiteY40" fmla="*/ 1337338 h 1339852"/>
              <a:gd name="connsiteX41" fmla="*/ 8634346 w 8636588"/>
              <a:gd name="connsiteY41" fmla="*/ 1337326 h 1339852"/>
              <a:gd name="connsiteX42" fmla="*/ 8636588 w 8636588"/>
              <a:gd name="connsiteY42" fmla="*/ 1339852 h 1339852"/>
              <a:gd name="connsiteX43" fmla="*/ 0 w 8636588"/>
              <a:gd name="connsiteY43" fmla="*/ 1339852 h 1339852"/>
              <a:gd name="connsiteX44" fmla="*/ 0 w 8636588"/>
              <a:gd name="connsiteY44" fmla="*/ 161152 h 1339852"/>
              <a:gd name="connsiteX45" fmla="*/ 78852 w 8636588"/>
              <a:gd name="connsiteY45" fmla="*/ 145223 h 1339852"/>
              <a:gd name="connsiteX46" fmla="*/ 175829 w 8636588"/>
              <a:gd name="connsiteY46" fmla="*/ 128310 h 1339852"/>
              <a:gd name="connsiteX47" fmla="*/ 272592 w 8636588"/>
              <a:gd name="connsiteY47" fmla="*/ 108016 h 1339852"/>
              <a:gd name="connsiteX48" fmla="*/ 317694 w 8636588"/>
              <a:gd name="connsiteY48" fmla="*/ 79287 h 1339852"/>
              <a:gd name="connsiteX49" fmla="*/ 323225 w 8636588"/>
              <a:gd name="connsiteY49" fmla="*/ 78079 h 1339852"/>
              <a:gd name="connsiteX50" fmla="*/ 338102 w 8636588"/>
              <a:gd name="connsiteY50" fmla="*/ 79555 h 1339852"/>
              <a:gd name="connsiteX51" fmla="*/ 343659 w 8636588"/>
              <a:gd name="connsiteY51" fmla="*/ 80896 h 1339852"/>
              <a:gd name="connsiteX52" fmla="*/ 351870 w 8636588"/>
              <a:gd name="connsiteY52" fmla="*/ 81185 h 1339852"/>
              <a:gd name="connsiteX53" fmla="*/ 352085 w 8636588"/>
              <a:gd name="connsiteY53" fmla="*/ 80941 h 1339852"/>
              <a:gd name="connsiteX54" fmla="*/ 397120 w 8636588"/>
              <a:gd name="connsiteY54" fmla="*/ 88588 h 1339852"/>
              <a:gd name="connsiteX55" fmla="*/ 447963 w 8636588"/>
              <a:gd name="connsiteY55" fmla="*/ 66598 h 1339852"/>
              <a:gd name="connsiteX56" fmla="*/ 468719 w 8636588"/>
              <a:gd name="connsiteY56" fmla="*/ 63238 h 1339852"/>
              <a:gd name="connsiteX57" fmla="*/ 479867 w 8636588"/>
              <a:gd name="connsiteY57" fmla="*/ 60106 h 1339852"/>
              <a:gd name="connsiteX58" fmla="*/ 516417 w 8636588"/>
              <a:gd name="connsiteY58" fmla="*/ 65774 h 1339852"/>
              <a:gd name="connsiteX59" fmla="*/ 521270 w 8636588"/>
              <a:gd name="connsiteY59" fmla="*/ 64652 h 1339852"/>
              <a:gd name="connsiteX60" fmla="*/ 544492 w 8636588"/>
              <a:gd name="connsiteY60" fmla="*/ 71615 h 1339852"/>
              <a:gd name="connsiteX61" fmla="*/ 577701 w 8636588"/>
              <a:gd name="connsiteY61" fmla="*/ 79141 h 1339852"/>
              <a:gd name="connsiteX62" fmla="*/ 579807 w 8636588"/>
              <a:gd name="connsiteY62" fmla="*/ 78284 h 1339852"/>
              <a:gd name="connsiteX63" fmla="*/ 594359 w 8636588"/>
              <a:gd name="connsiteY63" fmla="*/ 83780 h 1339852"/>
              <a:gd name="connsiteX64" fmla="*/ 660563 w 8636588"/>
              <a:gd name="connsiteY64" fmla="*/ 88317 h 1339852"/>
              <a:gd name="connsiteX65" fmla="*/ 759047 w 8636588"/>
              <a:gd name="connsiteY65" fmla="*/ 93784 h 1339852"/>
              <a:gd name="connsiteX66" fmla="*/ 797373 w 8636588"/>
              <a:gd name="connsiteY66" fmla="*/ 89396 h 1339852"/>
              <a:gd name="connsiteX67" fmla="*/ 800100 w 8636588"/>
              <a:gd name="connsiteY67" fmla="*/ 89924 h 1339852"/>
              <a:gd name="connsiteX68" fmla="*/ 800100 w 8636588"/>
              <a:gd name="connsiteY68" fmla="*/ 0 h 1339852"/>
              <a:gd name="connsiteX0" fmla="*/ 800100 w 8636588"/>
              <a:gd name="connsiteY0" fmla="*/ 0 h 1339852"/>
              <a:gd name="connsiteX1" fmla="*/ 6998152 w 8636588"/>
              <a:gd name="connsiteY1" fmla="*/ 792163 h 1339852"/>
              <a:gd name="connsiteX2" fmla="*/ 7024494 w 8636588"/>
              <a:gd name="connsiteY2" fmla="*/ 799059 h 1339852"/>
              <a:gd name="connsiteX3" fmla="*/ 7076136 w 8636588"/>
              <a:gd name="connsiteY3" fmla="*/ 824264 h 1339852"/>
              <a:gd name="connsiteX4" fmla="*/ 7138872 w 8636588"/>
              <a:gd name="connsiteY4" fmla="*/ 848161 h 1339852"/>
              <a:gd name="connsiteX5" fmla="*/ 7166396 w 8636588"/>
              <a:gd name="connsiteY5" fmla="*/ 852061 h 1339852"/>
              <a:gd name="connsiteX6" fmla="*/ 7202350 w 8636588"/>
              <a:gd name="connsiteY6" fmla="*/ 860988 h 1339852"/>
              <a:gd name="connsiteX7" fmla="*/ 7268660 w 8636588"/>
              <a:gd name="connsiteY7" fmla="*/ 872733 h 1339852"/>
              <a:gd name="connsiteX8" fmla="*/ 7352783 w 8636588"/>
              <a:gd name="connsiteY8" fmla="*/ 895486 h 1339852"/>
              <a:gd name="connsiteX9" fmla="*/ 7398282 w 8636588"/>
              <a:gd name="connsiteY9" fmla="*/ 934170 h 1339852"/>
              <a:gd name="connsiteX10" fmla="*/ 7406141 w 8636588"/>
              <a:gd name="connsiteY10" fmla="*/ 932200 h 1339852"/>
              <a:gd name="connsiteX11" fmla="*/ 7445235 w 8636588"/>
              <a:gd name="connsiteY11" fmla="*/ 948114 h 1339852"/>
              <a:gd name="connsiteX12" fmla="*/ 7562935 w 8636588"/>
              <a:gd name="connsiteY12" fmla="*/ 1030436 h 1339852"/>
              <a:gd name="connsiteX13" fmla="*/ 7639863 w 8636588"/>
              <a:gd name="connsiteY13" fmla="*/ 1060803 h 1339852"/>
              <a:gd name="connsiteX14" fmla="*/ 7670271 w 8636588"/>
              <a:gd name="connsiteY14" fmla="*/ 1067293 h 1339852"/>
              <a:gd name="connsiteX15" fmla="*/ 7721021 w 8636588"/>
              <a:gd name="connsiteY15" fmla="*/ 1078437 h 1339852"/>
              <a:gd name="connsiteX16" fmla="*/ 7805277 w 8636588"/>
              <a:gd name="connsiteY16" fmla="*/ 1106496 h 1339852"/>
              <a:gd name="connsiteX17" fmla="*/ 7850641 w 8636588"/>
              <a:gd name="connsiteY17" fmla="*/ 1116506 h 1339852"/>
              <a:gd name="connsiteX18" fmla="*/ 7920539 w 8636588"/>
              <a:gd name="connsiteY18" fmla="*/ 1130194 h 1339852"/>
              <a:gd name="connsiteX19" fmla="*/ 7929511 w 8636588"/>
              <a:gd name="connsiteY19" fmla="*/ 1136290 h 1339852"/>
              <a:gd name="connsiteX20" fmla="*/ 7944674 w 8636588"/>
              <a:gd name="connsiteY20" fmla="*/ 1126840 h 1339852"/>
              <a:gd name="connsiteX21" fmla="*/ 7972563 w 8636588"/>
              <a:gd name="connsiteY21" fmla="*/ 1125943 h 1339852"/>
              <a:gd name="connsiteX22" fmla="*/ 8088480 w 8636588"/>
              <a:gd name="connsiteY22" fmla="*/ 1146931 h 1339852"/>
              <a:gd name="connsiteX23" fmla="*/ 8109620 w 8636588"/>
              <a:gd name="connsiteY23" fmla="*/ 1147047 h 1339852"/>
              <a:gd name="connsiteX24" fmla="*/ 8133494 w 8636588"/>
              <a:gd name="connsiteY24" fmla="*/ 1157984 h 1339852"/>
              <a:gd name="connsiteX25" fmla="*/ 8184675 w 8636588"/>
              <a:gd name="connsiteY25" fmla="*/ 1176567 h 1339852"/>
              <a:gd name="connsiteX26" fmla="*/ 8216356 w 8636588"/>
              <a:gd name="connsiteY26" fmla="*/ 1195534 h 1339852"/>
              <a:gd name="connsiteX27" fmla="*/ 8226654 w 8636588"/>
              <a:gd name="connsiteY27" fmla="*/ 1190628 h 1339852"/>
              <a:gd name="connsiteX28" fmla="*/ 8248439 w 8636588"/>
              <a:gd name="connsiteY28" fmla="*/ 1191507 h 1339852"/>
              <a:gd name="connsiteX29" fmla="*/ 8336092 w 8636588"/>
              <a:gd name="connsiteY29" fmla="*/ 1213416 h 1339852"/>
              <a:gd name="connsiteX30" fmla="*/ 8352510 w 8636588"/>
              <a:gd name="connsiteY30" fmla="*/ 1214672 h 1339852"/>
              <a:gd name="connsiteX31" fmla="*/ 8369793 w 8636588"/>
              <a:gd name="connsiteY31" fmla="*/ 1224071 h 1339852"/>
              <a:gd name="connsiteX32" fmla="*/ 8438518 w 8636588"/>
              <a:gd name="connsiteY32" fmla="*/ 1262506 h 1339852"/>
              <a:gd name="connsiteX33" fmla="*/ 8470408 w 8636588"/>
              <a:gd name="connsiteY33" fmla="*/ 1280208 h 1339852"/>
              <a:gd name="connsiteX34" fmla="*/ 8471039 w 8636588"/>
              <a:gd name="connsiteY34" fmla="*/ 1284644 h 1339852"/>
              <a:gd name="connsiteX35" fmla="*/ 8480127 w 8636588"/>
              <a:gd name="connsiteY35" fmla="*/ 1281838 h 1339852"/>
              <a:gd name="connsiteX36" fmla="*/ 8503670 w 8636588"/>
              <a:gd name="connsiteY36" fmla="*/ 1292338 h 1339852"/>
              <a:gd name="connsiteX37" fmla="*/ 8511302 w 8636588"/>
              <a:gd name="connsiteY37" fmla="*/ 1301366 h 1339852"/>
              <a:gd name="connsiteX38" fmla="*/ 8527938 w 8636588"/>
              <a:gd name="connsiteY38" fmla="*/ 1306213 h 1339852"/>
              <a:gd name="connsiteX39" fmla="*/ 8612455 w 8636588"/>
              <a:gd name="connsiteY39" fmla="*/ 1337338 h 1339852"/>
              <a:gd name="connsiteX40" fmla="*/ 8634346 w 8636588"/>
              <a:gd name="connsiteY40" fmla="*/ 1337326 h 1339852"/>
              <a:gd name="connsiteX41" fmla="*/ 8636588 w 8636588"/>
              <a:gd name="connsiteY41" fmla="*/ 1339852 h 1339852"/>
              <a:gd name="connsiteX42" fmla="*/ 0 w 8636588"/>
              <a:gd name="connsiteY42" fmla="*/ 1339852 h 1339852"/>
              <a:gd name="connsiteX43" fmla="*/ 0 w 8636588"/>
              <a:gd name="connsiteY43" fmla="*/ 161152 h 1339852"/>
              <a:gd name="connsiteX44" fmla="*/ 78852 w 8636588"/>
              <a:gd name="connsiteY44" fmla="*/ 145223 h 1339852"/>
              <a:gd name="connsiteX45" fmla="*/ 175829 w 8636588"/>
              <a:gd name="connsiteY45" fmla="*/ 128310 h 1339852"/>
              <a:gd name="connsiteX46" fmla="*/ 272592 w 8636588"/>
              <a:gd name="connsiteY46" fmla="*/ 108016 h 1339852"/>
              <a:gd name="connsiteX47" fmla="*/ 317694 w 8636588"/>
              <a:gd name="connsiteY47" fmla="*/ 79287 h 1339852"/>
              <a:gd name="connsiteX48" fmla="*/ 323225 w 8636588"/>
              <a:gd name="connsiteY48" fmla="*/ 78079 h 1339852"/>
              <a:gd name="connsiteX49" fmla="*/ 338102 w 8636588"/>
              <a:gd name="connsiteY49" fmla="*/ 79555 h 1339852"/>
              <a:gd name="connsiteX50" fmla="*/ 343659 w 8636588"/>
              <a:gd name="connsiteY50" fmla="*/ 80896 h 1339852"/>
              <a:gd name="connsiteX51" fmla="*/ 351870 w 8636588"/>
              <a:gd name="connsiteY51" fmla="*/ 81185 h 1339852"/>
              <a:gd name="connsiteX52" fmla="*/ 352085 w 8636588"/>
              <a:gd name="connsiteY52" fmla="*/ 80941 h 1339852"/>
              <a:gd name="connsiteX53" fmla="*/ 397120 w 8636588"/>
              <a:gd name="connsiteY53" fmla="*/ 88588 h 1339852"/>
              <a:gd name="connsiteX54" fmla="*/ 447963 w 8636588"/>
              <a:gd name="connsiteY54" fmla="*/ 66598 h 1339852"/>
              <a:gd name="connsiteX55" fmla="*/ 468719 w 8636588"/>
              <a:gd name="connsiteY55" fmla="*/ 63238 h 1339852"/>
              <a:gd name="connsiteX56" fmla="*/ 479867 w 8636588"/>
              <a:gd name="connsiteY56" fmla="*/ 60106 h 1339852"/>
              <a:gd name="connsiteX57" fmla="*/ 516417 w 8636588"/>
              <a:gd name="connsiteY57" fmla="*/ 65774 h 1339852"/>
              <a:gd name="connsiteX58" fmla="*/ 521270 w 8636588"/>
              <a:gd name="connsiteY58" fmla="*/ 64652 h 1339852"/>
              <a:gd name="connsiteX59" fmla="*/ 544492 w 8636588"/>
              <a:gd name="connsiteY59" fmla="*/ 71615 h 1339852"/>
              <a:gd name="connsiteX60" fmla="*/ 577701 w 8636588"/>
              <a:gd name="connsiteY60" fmla="*/ 79141 h 1339852"/>
              <a:gd name="connsiteX61" fmla="*/ 579807 w 8636588"/>
              <a:gd name="connsiteY61" fmla="*/ 78284 h 1339852"/>
              <a:gd name="connsiteX62" fmla="*/ 594359 w 8636588"/>
              <a:gd name="connsiteY62" fmla="*/ 83780 h 1339852"/>
              <a:gd name="connsiteX63" fmla="*/ 660563 w 8636588"/>
              <a:gd name="connsiteY63" fmla="*/ 88317 h 1339852"/>
              <a:gd name="connsiteX64" fmla="*/ 759047 w 8636588"/>
              <a:gd name="connsiteY64" fmla="*/ 93784 h 1339852"/>
              <a:gd name="connsiteX65" fmla="*/ 797373 w 8636588"/>
              <a:gd name="connsiteY65" fmla="*/ 89396 h 1339852"/>
              <a:gd name="connsiteX66" fmla="*/ 800100 w 8636588"/>
              <a:gd name="connsiteY66" fmla="*/ 89924 h 1339852"/>
              <a:gd name="connsiteX67" fmla="*/ 800100 w 8636588"/>
              <a:gd name="connsiteY67" fmla="*/ 0 h 1339852"/>
              <a:gd name="connsiteX0" fmla="*/ 800100 w 8636588"/>
              <a:gd name="connsiteY0" fmla="*/ 29818 h 1279746"/>
              <a:gd name="connsiteX1" fmla="*/ 6998152 w 8636588"/>
              <a:gd name="connsiteY1" fmla="*/ 732057 h 1279746"/>
              <a:gd name="connsiteX2" fmla="*/ 7024494 w 8636588"/>
              <a:gd name="connsiteY2" fmla="*/ 738953 h 1279746"/>
              <a:gd name="connsiteX3" fmla="*/ 7076136 w 8636588"/>
              <a:gd name="connsiteY3" fmla="*/ 764158 h 1279746"/>
              <a:gd name="connsiteX4" fmla="*/ 7138872 w 8636588"/>
              <a:gd name="connsiteY4" fmla="*/ 788055 h 1279746"/>
              <a:gd name="connsiteX5" fmla="*/ 7166396 w 8636588"/>
              <a:gd name="connsiteY5" fmla="*/ 791955 h 1279746"/>
              <a:gd name="connsiteX6" fmla="*/ 7202350 w 8636588"/>
              <a:gd name="connsiteY6" fmla="*/ 800882 h 1279746"/>
              <a:gd name="connsiteX7" fmla="*/ 7268660 w 8636588"/>
              <a:gd name="connsiteY7" fmla="*/ 812627 h 1279746"/>
              <a:gd name="connsiteX8" fmla="*/ 7352783 w 8636588"/>
              <a:gd name="connsiteY8" fmla="*/ 835380 h 1279746"/>
              <a:gd name="connsiteX9" fmla="*/ 7398282 w 8636588"/>
              <a:gd name="connsiteY9" fmla="*/ 874064 h 1279746"/>
              <a:gd name="connsiteX10" fmla="*/ 7406141 w 8636588"/>
              <a:gd name="connsiteY10" fmla="*/ 872094 h 1279746"/>
              <a:gd name="connsiteX11" fmla="*/ 7445235 w 8636588"/>
              <a:gd name="connsiteY11" fmla="*/ 888008 h 1279746"/>
              <a:gd name="connsiteX12" fmla="*/ 7562935 w 8636588"/>
              <a:gd name="connsiteY12" fmla="*/ 970330 h 1279746"/>
              <a:gd name="connsiteX13" fmla="*/ 7639863 w 8636588"/>
              <a:gd name="connsiteY13" fmla="*/ 1000697 h 1279746"/>
              <a:gd name="connsiteX14" fmla="*/ 7670271 w 8636588"/>
              <a:gd name="connsiteY14" fmla="*/ 1007187 h 1279746"/>
              <a:gd name="connsiteX15" fmla="*/ 7721021 w 8636588"/>
              <a:gd name="connsiteY15" fmla="*/ 1018331 h 1279746"/>
              <a:gd name="connsiteX16" fmla="*/ 7805277 w 8636588"/>
              <a:gd name="connsiteY16" fmla="*/ 1046390 h 1279746"/>
              <a:gd name="connsiteX17" fmla="*/ 7850641 w 8636588"/>
              <a:gd name="connsiteY17" fmla="*/ 1056400 h 1279746"/>
              <a:gd name="connsiteX18" fmla="*/ 7920539 w 8636588"/>
              <a:gd name="connsiteY18" fmla="*/ 1070088 h 1279746"/>
              <a:gd name="connsiteX19" fmla="*/ 7929511 w 8636588"/>
              <a:gd name="connsiteY19" fmla="*/ 1076184 h 1279746"/>
              <a:gd name="connsiteX20" fmla="*/ 7944674 w 8636588"/>
              <a:gd name="connsiteY20" fmla="*/ 1066734 h 1279746"/>
              <a:gd name="connsiteX21" fmla="*/ 7972563 w 8636588"/>
              <a:gd name="connsiteY21" fmla="*/ 1065837 h 1279746"/>
              <a:gd name="connsiteX22" fmla="*/ 8088480 w 8636588"/>
              <a:gd name="connsiteY22" fmla="*/ 1086825 h 1279746"/>
              <a:gd name="connsiteX23" fmla="*/ 8109620 w 8636588"/>
              <a:gd name="connsiteY23" fmla="*/ 1086941 h 1279746"/>
              <a:gd name="connsiteX24" fmla="*/ 8133494 w 8636588"/>
              <a:gd name="connsiteY24" fmla="*/ 1097878 h 1279746"/>
              <a:gd name="connsiteX25" fmla="*/ 8184675 w 8636588"/>
              <a:gd name="connsiteY25" fmla="*/ 1116461 h 1279746"/>
              <a:gd name="connsiteX26" fmla="*/ 8216356 w 8636588"/>
              <a:gd name="connsiteY26" fmla="*/ 1135428 h 1279746"/>
              <a:gd name="connsiteX27" fmla="*/ 8226654 w 8636588"/>
              <a:gd name="connsiteY27" fmla="*/ 1130522 h 1279746"/>
              <a:gd name="connsiteX28" fmla="*/ 8248439 w 8636588"/>
              <a:gd name="connsiteY28" fmla="*/ 1131401 h 1279746"/>
              <a:gd name="connsiteX29" fmla="*/ 8336092 w 8636588"/>
              <a:gd name="connsiteY29" fmla="*/ 1153310 h 1279746"/>
              <a:gd name="connsiteX30" fmla="*/ 8352510 w 8636588"/>
              <a:gd name="connsiteY30" fmla="*/ 1154566 h 1279746"/>
              <a:gd name="connsiteX31" fmla="*/ 8369793 w 8636588"/>
              <a:gd name="connsiteY31" fmla="*/ 1163965 h 1279746"/>
              <a:gd name="connsiteX32" fmla="*/ 8438518 w 8636588"/>
              <a:gd name="connsiteY32" fmla="*/ 1202400 h 1279746"/>
              <a:gd name="connsiteX33" fmla="*/ 8470408 w 8636588"/>
              <a:gd name="connsiteY33" fmla="*/ 1220102 h 1279746"/>
              <a:gd name="connsiteX34" fmla="*/ 8471039 w 8636588"/>
              <a:gd name="connsiteY34" fmla="*/ 1224538 h 1279746"/>
              <a:gd name="connsiteX35" fmla="*/ 8480127 w 8636588"/>
              <a:gd name="connsiteY35" fmla="*/ 1221732 h 1279746"/>
              <a:gd name="connsiteX36" fmla="*/ 8503670 w 8636588"/>
              <a:gd name="connsiteY36" fmla="*/ 1232232 h 1279746"/>
              <a:gd name="connsiteX37" fmla="*/ 8511302 w 8636588"/>
              <a:gd name="connsiteY37" fmla="*/ 1241260 h 1279746"/>
              <a:gd name="connsiteX38" fmla="*/ 8527938 w 8636588"/>
              <a:gd name="connsiteY38" fmla="*/ 1246107 h 1279746"/>
              <a:gd name="connsiteX39" fmla="*/ 8612455 w 8636588"/>
              <a:gd name="connsiteY39" fmla="*/ 1277232 h 1279746"/>
              <a:gd name="connsiteX40" fmla="*/ 8634346 w 8636588"/>
              <a:gd name="connsiteY40" fmla="*/ 1277220 h 1279746"/>
              <a:gd name="connsiteX41" fmla="*/ 8636588 w 8636588"/>
              <a:gd name="connsiteY41" fmla="*/ 1279746 h 1279746"/>
              <a:gd name="connsiteX42" fmla="*/ 0 w 8636588"/>
              <a:gd name="connsiteY42" fmla="*/ 1279746 h 1279746"/>
              <a:gd name="connsiteX43" fmla="*/ 0 w 8636588"/>
              <a:gd name="connsiteY43" fmla="*/ 101046 h 1279746"/>
              <a:gd name="connsiteX44" fmla="*/ 78852 w 8636588"/>
              <a:gd name="connsiteY44" fmla="*/ 85117 h 1279746"/>
              <a:gd name="connsiteX45" fmla="*/ 175829 w 8636588"/>
              <a:gd name="connsiteY45" fmla="*/ 68204 h 1279746"/>
              <a:gd name="connsiteX46" fmla="*/ 272592 w 8636588"/>
              <a:gd name="connsiteY46" fmla="*/ 47910 h 1279746"/>
              <a:gd name="connsiteX47" fmla="*/ 317694 w 8636588"/>
              <a:gd name="connsiteY47" fmla="*/ 19181 h 1279746"/>
              <a:gd name="connsiteX48" fmla="*/ 323225 w 8636588"/>
              <a:gd name="connsiteY48" fmla="*/ 17973 h 1279746"/>
              <a:gd name="connsiteX49" fmla="*/ 338102 w 8636588"/>
              <a:gd name="connsiteY49" fmla="*/ 19449 h 1279746"/>
              <a:gd name="connsiteX50" fmla="*/ 343659 w 8636588"/>
              <a:gd name="connsiteY50" fmla="*/ 20790 h 1279746"/>
              <a:gd name="connsiteX51" fmla="*/ 351870 w 8636588"/>
              <a:gd name="connsiteY51" fmla="*/ 21079 h 1279746"/>
              <a:gd name="connsiteX52" fmla="*/ 352085 w 8636588"/>
              <a:gd name="connsiteY52" fmla="*/ 20835 h 1279746"/>
              <a:gd name="connsiteX53" fmla="*/ 397120 w 8636588"/>
              <a:gd name="connsiteY53" fmla="*/ 28482 h 1279746"/>
              <a:gd name="connsiteX54" fmla="*/ 447963 w 8636588"/>
              <a:gd name="connsiteY54" fmla="*/ 6492 h 1279746"/>
              <a:gd name="connsiteX55" fmla="*/ 468719 w 8636588"/>
              <a:gd name="connsiteY55" fmla="*/ 3132 h 1279746"/>
              <a:gd name="connsiteX56" fmla="*/ 479867 w 8636588"/>
              <a:gd name="connsiteY56" fmla="*/ 0 h 1279746"/>
              <a:gd name="connsiteX57" fmla="*/ 516417 w 8636588"/>
              <a:gd name="connsiteY57" fmla="*/ 5668 h 1279746"/>
              <a:gd name="connsiteX58" fmla="*/ 521270 w 8636588"/>
              <a:gd name="connsiteY58" fmla="*/ 4546 h 1279746"/>
              <a:gd name="connsiteX59" fmla="*/ 544492 w 8636588"/>
              <a:gd name="connsiteY59" fmla="*/ 11509 h 1279746"/>
              <a:gd name="connsiteX60" fmla="*/ 577701 w 8636588"/>
              <a:gd name="connsiteY60" fmla="*/ 19035 h 1279746"/>
              <a:gd name="connsiteX61" fmla="*/ 579807 w 8636588"/>
              <a:gd name="connsiteY61" fmla="*/ 18178 h 1279746"/>
              <a:gd name="connsiteX62" fmla="*/ 594359 w 8636588"/>
              <a:gd name="connsiteY62" fmla="*/ 23674 h 1279746"/>
              <a:gd name="connsiteX63" fmla="*/ 660563 w 8636588"/>
              <a:gd name="connsiteY63" fmla="*/ 28211 h 1279746"/>
              <a:gd name="connsiteX64" fmla="*/ 759047 w 8636588"/>
              <a:gd name="connsiteY64" fmla="*/ 33678 h 1279746"/>
              <a:gd name="connsiteX65" fmla="*/ 797373 w 8636588"/>
              <a:gd name="connsiteY65" fmla="*/ 29290 h 1279746"/>
              <a:gd name="connsiteX66" fmla="*/ 800100 w 8636588"/>
              <a:gd name="connsiteY66" fmla="*/ 29818 h 127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8636588" h="1279746">
                <a:moveTo>
                  <a:pt x="800100" y="29818"/>
                </a:moveTo>
                <a:lnTo>
                  <a:pt x="6998152" y="732057"/>
                </a:lnTo>
                <a:lnTo>
                  <a:pt x="7024494" y="738953"/>
                </a:lnTo>
                <a:cubicBezTo>
                  <a:pt x="7044969" y="743738"/>
                  <a:pt x="7065836" y="749348"/>
                  <a:pt x="7076136" y="764158"/>
                </a:cubicBezTo>
                <a:cubicBezTo>
                  <a:pt x="7085452" y="773325"/>
                  <a:pt x="7124928" y="791125"/>
                  <a:pt x="7138872" y="788055"/>
                </a:cubicBezTo>
                <a:cubicBezTo>
                  <a:pt x="7148437" y="790441"/>
                  <a:pt x="7155618" y="797179"/>
                  <a:pt x="7166396" y="791955"/>
                </a:cubicBezTo>
                <a:cubicBezTo>
                  <a:pt x="7181055" y="786452"/>
                  <a:pt x="7196438" y="812681"/>
                  <a:pt x="7202350" y="800882"/>
                </a:cubicBezTo>
                <a:cubicBezTo>
                  <a:pt x="7213598" y="819183"/>
                  <a:pt x="7247325" y="809066"/>
                  <a:pt x="7268660" y="812627"/>
                </a:cubicBezTo>
                <a:cubicBezTo>
                  <a:pt x="7275692" y="828860"/>
                  <a:pt x="7313523" y="820328"/>
                  <a:pt x="7352783" y="835380"/>
                </a:cubicBezTo>
                <a:cubicBezTo>
                  <a:pt x="7360014" y="853731"/>
                  <a:pt x="7379362" y="845376"/>
                  <a:pt x="7398282" y="874064"/>
                </a:cubicBezTo>
                <a:cubicBezTo>
                  <a:pt x="7400702" y="873151"/>
                  <a:pt x="7403349" y="872487"/>
                  <a:pt x="7406141" y="872094"/>
                </a:cubicBezTo>
                <a:cubicBezTo>
                  <a:pt x="7422361" y="869808"/>
                  <a:pt x="7439864" y="876934"/>
                  <a:pt x="7445235" y="888008"/>
                </a:cubicBezTo>
                <a:cubicBezTo>
                  <a:pt x="7478472" y="929804"/>
                  <a:pt x="7524045" y="948089"/>
                  <a:pt x="7562935" y="970330"/>
                </a:cubicBezTo>
                <a:cubicBezTo>
                  <a:pt x="7608715" y="993145"/>
                  <a:pt x="7595428" y="955508"/>
                  <a:pt x="7639863" y="1000697"/>
                </a:cubicBezTo>
                <a:cubicBezTo>
                  <a:pt x="7652653" y="995000"/>
                  <a:pt x="7660535" y="997789"/>
                  <a:pt x="7670271" y="1007187"/>
                </a:cubicBezTo>
                <a:cubicBezTo>
                  <a:pt x="7692990" y="1017645"/>
                  <a:pt x="7707136" y="995737"/>
                  <a:pt x="7721021" y="1018331"/>
                </a:cubicBezTo>
                <a:cubicBezTo>
                  <a:pt x="7743522" y="1024865"/>
                  <a:pt x="7783674" y="1040045"/>
                  <a:pt x="7805277" y="1046390"/>
                </a:cubicBezTo>
                <a:cubicBezTo>
                  <a:pt x="7828826" y="1054902"/>
                  <a:pt x="7813097" y="1075734"/>
                  <a:pt x="7850641" y="1056400"/>
                </a:cubicBezTo>
                <a:cubicBezTo>
                  <a:pt x="7869705" y="1072740"/>
                  <a:pt x="7883315" y="1062687"/>
                  <a:pt x="7920539" y="1070088"/>
                </a:cubicBezTo>
                <a:lnTo>
                  <a:pt x="7929511" y="1076184"/>
                </a:lnTo>
                <a:lnTo>
                  <a:pt x="7944674" y="1066734"/>
                </a:lnTo>
                <a:cubicBezTo>
                  <a:pt x="7952708" y="1063319"/>
                  <a:pt x="7961723" y="1062041"/>
                  <a:pt x="7972563" y="1065837"/>
                </a:cubicBezTo>
                <a:cubicBezTo>
                  <a:pt x="8032580" y="1110620"/>
                  <a:pt x="7981355" y="1045198"/>
                  <a:pt x="8088480" y="1086825"/>
                </a:cubicBezTo>
                <a:cubicBezTo>
                  <a:pt x="8092766" y="1092569"/>
                  <a:pt x="8108313" y="1092657"/>
                  <a:pt x="8109620" y="1086941"/>
                </a:cubicBezTo>
                <a:cubicBezTo>
                  <a:pt x="8115838" y="1090688"/>
                  <a:pt x="8127499" y="1105874"/>
                  <a:pt x="8133494" y="1097878"/>
                </a:cubicBezTo>
                <a:cubicBezTo>
                  <a:pt x="8151490" y="1102658"/>
                  <a:pt x="8168684" y="1108913"/>
                  <a:pt x="8184675" y="1116461"/>
                </a:cubicBezTo>
                <a:lnTo>
                  <a:pt x="8216356" y="1135428"/>
                </a:lnTo>
                <a:lnTo>
                  <a:pt x="8226654" y="1130522"/>
                </a:lnTo>
                <a:cubicBezTo>
                  <a:pt x="8233297" y="1128443"/>
                  <a:pt x="8240455" y="1127997"/>
                  <a:pt x="8248439" y="1131401"/>
                </a:cubicBezTo>
                <a:cubicBezTo>
                  <a:pt x="8289862" y="1167798"/>
                  <a:pt x="8257682" y="1116642"/>
                  <a:pt x="8336092" y="1153310"/>
                </a:cubicBezTo>
                <a:cubicBezTo>
                  <a:pt x="8338752" y="1157790"/>
                  <a:pt x="8350828" y="1158716"/>
                  <a:pt x="8352510" y="1154566"/>
                </a:cubicBezTo>
                <a:cubicBezTo>
                  <a:pt x="8356908" y="1157678"/>
                  <a:pt x="8364198" y="1169540"/>
                  <a:pt x="8369793" y="1163965"/>
                </a:cubicBezTo>
                <a:cubicBezTo>
                  <a:pt x="8396654" y="1173014"/>
                  <a:pt x="8420327" y="1186252"/>
                  <a:pt x="8438518" y="1202400"/>
                </a:cubicBezTo>
                <a:cubicBezTo>
                  <a:pt x="8467620" y="1206616"/>
                  <a:pt x="8470227" y="1213216"/>
                  <a:pt x="8470408" y="1220102"/>
                </a:cubicBezTo>
                <a:cubicBezTo>
                  <a:pt x="8470618" y="1221581"/>
                  <a:pt x="8470829" y="1223059"/>
                  <a:pt x="8471039" y="1224538"/>
                </a:cubicBezTo>
                <a:lnTo>
                  <a:pt x="8480127" y="1221732"/>
                </a:lnTo>
                <a:cubicBezTo>
                  <a:pt x="8489344" y="1221244"/>
                  <a:pt x="8496925" y="1225598"/>
                  <a:pt x="8503670" y="1232232"/>
                </a:cubicBezTo>
                <a:lnTo>
                  <a:pt x="8511302" y="1241260"/>
                </a:lnTo>
                <a:lnTo>
                  <a:pt x="8527938" y="1246107"/>
                </a:lnTo>
                <a:cubicBezTo>
                  <a:pt x="8544797" y="1252102"/>
                  <a:pt x="8594720" y="1272046"/>
                  <a:pt x="8612455" y="1277232"/>
                </a:cubicBezTo>
                <a:cubicBezTo>
                  <a:pt x="8621740" y="1273435"/>
                  <a:pt x="8628731" y="1274046"/>
                  <a:pt x="8634346" y="1277220"/>
                </a:cubicBezTo>
                <a:lnTo>
                  <a:pt x="8636588" y="1279746"/>
                </a:lnTo>
                <a:lnTo>
                  <a:pt x="0" y="1279746"/>
                </a:lnTo>
                <a:lnTo>
                  <a:pt x="0" y="101046"/>
                </a:lnTo>
                <a:lnTo>
                  <a:pt x="78852" y="85117"/>
                </a:lnTo>
                <a:cubicBezTo>
                  <a:pt x="111429" y="86117"/>
                  <a:pt x="139870" y="73889"/>
                  <a:pt x="175829" y="68204"/>
                </a:cubicBezTo>
                <a:cubicBezTo>
                  <a:pt x="216035" y="75735"/>
                  <a:pt x="234155" y="53898"/>
                  <a:pt x="272592" y="47910"/>
                </a:cubicBezTo>
                <a:cubicBezTo>
                  <a:pt x="307942" y="64060"/>
                  <a:pt x="298606" y="28588"/>
                  <a:pt x="317694" y="19181"/>
                </a:cubicBezTo>
                <a:lnTo>
                  <a:pt x="323225" y="17973"/>
                </a:lnTo>
                <a:lnTo>
                  <a:pt x="338102" y="19449"/>
                </a:lnTo>
                <a:lnTo>
                  <a:pt x="343659" y="20790"/>
                </a:lnTo>
                <a:cubicBezTo>
                  <a:pt x="347501" y="21420"/>
                  <a:pt x="350072" y="21464"/>
                  <a:pt x="351870" y="21079"/>
                </a:cubicBezTo>
                <a:lnTo>
                  <a:pt x="352085" y="20835"/>
                </a:lnTo>
                <a:lnTo>
                  <a:pt x="397120" y="28482"/>
                </a:lnTo>
                <a:cubicBezTo>
                  <a:pt x="407943" y="14856"/>
                  <a:pt x="451574" y="33087"/>
                  <a:pt x="447963" y="6492"/>
                </a:cubicBezTo>
                <a:cubicBezTo>
                  <a:pt x="464074" y="9325"/>
                  <a:pt x="473359" y="20662"/>
                  <a:pt x="468719" y="3132"/>
                </a:cubicBezTo>
                <a:cubicBezTo>
                  <a:pt x="474045" y="3568"/>
                  <a:pt x="477404" y="2219"/>
                  <a:pt x="479867" y="0"/>
                </a:cubicBezTo>
                <a:lnTo>
                  <a:pt x="516417" y="5668"/>
                </a:lnTo>
                <a:lnTo>
                  <a:pt x="521270" y="4546"/>
                </a:lnTo>
                <a:lnTo>
                  <a:pt x="544492" y="11509"/>
                </a:lnTo>
                <a:lnTo>
                  <a:pt x="577701" y="19035"/>
                </a:lnTo>
                <a:lnTo>
                  <a:pt x="579807" y="18178"/>
                </a:lnTo>
                <a:lnTo>
                  <a:pt x="594359" y="23674"/>
                </a:lnTo>
                <a:cubicBezTo>
                  <a:pt x="599010" y="26137"/>
                  <a:pt x="657326" y="24318"/>
                  <a:pt x="660563" y="28211"/>
                </a:cubicBezTo>
                <a:cubicBezTo>
                  <a:pt x="711851" y="10010"/>
                  <a:pt x="704243" y="35086"/>
                  <a:pt x="759047" y="33678"/>
                </a:cubicBezTo>
                <a:lnTo>
                  <a:pt x="797373" y="29290"/>
                </a:lnTo>
                <a:lnTo>
                  <a:pt x="800100" y="29818"/>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EC7E64B5-F372-4994-9DA7-98448FE92C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100" y="207133"/>
            <a:ext cx="10845798" cy="6443735"/>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5F6F5"/>
          </a:solidFill>
          <a:ln>
            <a:noFill/>
          </a:ln>
          <a:effectLst>
            <a:outerShdw blurRad="38100" dist="38100" dir="42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Marcador de contenido 5" descr="Imagen que contiene Interfaz de usuario gráfica&#10;&#10;Descripción generada automáticamente">
            <a:extLst>
              <a:ext uri="{FF2B5EF4-FFF2-40B4-BE49-F238E27FC236}">
                <a16:creationId xmlns:a16="http://schemas.microsoft.com/office/drawing/2014/main" id="{8F8C9CFF-FE03-A54D-A6D2-BEC2A962927D}"/>
              </a:ext>
            </a:extLst>
          </p:cNvPr>
          <p:cNvPicPr>
            <a:picLocks noGrp="1" noChangeAspect="1"/>
          </p:cNvPicPr>
          <p:nvPr>
            <p:ph idx="1"/>
          </p:nvPr>
        </p:nvPicPr>
        <p:blipFill rotWithShape="1">
          <a:blip r:embed="rId5"/>
          <a:srcRect t="5642" r="-1" b="-1"/>
          <a:stretch/>
        </p:blipFill>
        <p:spPr>
          <a:xfrm>
            <a:off x="763968" y="289245"/>
            <a:ext cx="10664062" cy="6288976"/>
          </a:xfrm>
          <a:prstGeom prst="rect">
            <a:avLst/>
          </a:prstGeom>
        </p:spPr>
      </p:pic>
      <p:sp>
        <p:nvSpPr>
          <p:cNvPr id="22" name="CuadroTexto 21">
            <a:extLst>
              <a:ext uri="{FF2B5EF4-FFF2-40B4-BE49-F238E27FC236}">
                <a16:creationId xmlns:a16="http://schemas.microsoft.com/office/drawing/2014/main" id="{6B68BA42-8259-4D40-A484-F49DD98E9AAA}"/>
              </a:ext>
            </a:extLst>
          </p:cNvPr>
          <p:cNvSpPr txBox="1"/>
          <p:nvPr/>
        </p:nvSpPr>
        <p:spPr>
          <a:xfrm>
            <a:off x="5468332" y="115149"/>
            <a:ext cx="4064000" cy="523220"/>
          </a:xfrm>
          <a:prstGeom prst="rect">
            <a:avLst/>
          </a:prstGeom>
          <a:noFill/>
        </p:spPr>
        <p:txBody>
          <a:bodyPr wrap="square" rtlCol="0">
            <a:spAutoFit/>
          </a:bodyPr>
          <a:lstStyle/>
          <a:p>
            <a:r>
              <a:rPr lang="es-CO" sz="2800" dirty="0">
                <a:latin typeface="+mj-lt"/>
              </a:rPr>
              <a:t>CASO B</a:t>
            </a:r>
          </a:p>
        </p:txBody>
      </p:sp>
    </p:spTree>
    <p:extLst>
      <p:ext uri="{BB962C8B-B14F-4D97-AF65-F5344CB8AC3E}">
        <p14:creationId xmlns:p14="http://schemas.microsoft.com/office/powerpoint/2010/main" val="17798103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descr="Diagrama, Histograma&#10;&#10;Descripción generada automáticamente">
            <a:extLst>
              <a:ext uri="{FF2B5EF4-FFF2-40B4-BE49-F238E27FC236}">
                <a16:creationId xmlns:a16="http://schemas.microsoft.com/office/drawing/2014/main" id="{BEE2A51A-A1F0-214B-9CD5-FDC1E0DBCEAF}"/>
              </a:ext>
            </a:extLst>
          </p:cNvPr>
          <p:cNvPicPr>
            <a:picLocks noGrp="1" noChangeAspect="1"/>
          </p:cNvPicPr>
          <p:nvPr>
            <p:ph idx="1"/>
          </p:nvPr>
        </p:nvPicPr>
        <p:blipFill rotWithShape="1">
          <a:blip r:embed="rId2"/>
          <a:srcRect t="2920" r="-1" b="2721"/>
          <a:stretch/>
        </p:blipFill>
        <p:spPr>
          <a:xfrm>
            <a:off x="763968" y="289245"/>
            <a:ext cx="10664062" cy="6288976"/>
          </a:xfrm>
          <a:prstGeom prst="rect">
            <a:avLst/>
          </a:prstGeom>
        </p:spPr>
      </p:pic>
      <p:sp>
        <p:nvSpPr>
          <p:cNvPr id="9" name="CuadroTexto 8">
            <a:extLst>
              <a:ext uri="{FF2B5EF4-FFF2-40B4-BE49-F238E27FC236}">
                <a16:creationId xmlns:a16="http://schemas.microsoft.com/office/drawing/2014/main" id="{B500BEEF-8758-D74C-B3F1-B46C620CB066}"/>
              </a:ext>
            </a:extLst>
          </p:cNvPr>
          <p:cNvSpPr txBox="1"/>
          <p:nvPr/>
        </p:nvSpPr>
        <p:spPr>
          <a:xfrm>
            <a:off x="3639532" y="279779"/>
            <a:ext cx="7788498" cy="523220"/>
          </a:xfrm>
          <a:prstGeom prst="rect">
            <a:avLst/>
          </a:prstGeom>
          <a:noFill/>
        </p:spPr>
        <p:txBody>
          <a:bodyPr wrap="square" rtlCol="0">
            <a:spAutoFit/>
          </a:bodyPr>
          <a:lstStyle/>
          <a:p>
            <a:r>
              <a:rPr lang="es-CO" sz="2800" dirty="0">
                <a:latin typeface="+mj-lt"/>
              </a:rPr>
              <a:t>CASO C, frecuencia square(t) &gt;&gt;&gt; frecuencia sin(t)</a:t>
            </a:r>
          </a:p>
        </p:txBody>
      </p:sp>
    </p:spTree>
    <p:extLst>
      <p:ext uri="{BB962C8B-B14F-4D97-AF65-F5344CB8AC3E}">
        <p14:creationId xmlns:p14="http://schemas.microsoft.com/office/powerpoint/2010/main" val="12557558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Gráfico, Gráfico de barras&#10;&#10;Descripción generada automáticamente">
            <a:extLst>
              <a:ext uri="{FF2B5EF4-FFF2-40B4-BE49-F238E27FC236}">
                <a16:creationId xmlns:a16="http://schemas.microsoft.com/office/drawing/2014/main" id="{C630353D-AF10-E842-8FC2-1CF3ACD37D70}"/>
              </a:ext>
            </a:extLst>
          </p:cNvPr>
          <p:cNvPicPr>
            <a:picLocks noChangeAspect="1"/>
          </p:cNvPicPr>
          <p:nvPr/>
        </p:nvPicPr>
        <p:blipFill>
          <a:blip r:embed="rId2"/>
          <a:stretch>
            <a:fillRect/>
          </a:stretch>
        </p:blipFill>
        <p:spPr>
          <a:xfrm>
            <a:off x="609600" y="0"/>
            <a:ext cx="10972800" cy="6858000"/>
          </a:xfrm>
          <a:prstGeom prst="rect">
            <a:avLst/>
          </a:prstGeom>
        </p:spPr>
      </p:pic>
      <p:sp>
        <p:nvSpPr>
          <p:cNvPr id="9" name="CuadroTexto 8">
            <a:extLst>
              <a:ext uri="{FF2B5EF4-FFF2-40B4-BE49-F238E27FC236}">
                <a16:creationId xmlns:a16="http://schemas.microsoft.com/office/drawing/2014/main" id="{B500BEEF-8758-D74C-B3F1-B46C620CB066}"/>
              </a:ext>
            </a:extLst>
          </p:cNvPr>
          <p:cNvSpPr txBox="1"/>
          <p:nvPr/>
        </p:nvSpPr>
        <p:spPr>
          <a:xfrm>
            <a:off x="3793902" y="161245"/>
            <a:ext cx="7788498" cy="523220"/>
          </a:xfrm>
          <a:prstGeom prst="rect">
            <a:avLst/>
          </a:prstGeom>
          <a:noFill/>
        </p:spPr>
        <p:txBody>
          <a:bodyPr wrap="square" rtlCol="0">
            <a:spAutoFit/>
          </a:bodyPr>
          <a:lstStyle/>
          <a:p>
            <a:r>
              <a:rPr lang="es-CO" sz="2800" dirty="0">
                <a:latin typeface="+mj-lt"/>
              </a:rPr>
              <a:t>CASO C, frecuencia square(t) &lt;&lt;&lt; frecuencia sin(t)</a:t>
            </a:r>
          </a:p>
        </p:txBody>
      </p:sp>
    </p:spTree>
    <p:extLst>
      <p:ext uri="{BB962C8B-B14F-4D97-AF65-F5344CB8AC3E}">
        <p14:creationId xmlns:p14="http://schemas.microsoft.com/office/powerpoint/2010/main" val="3719519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ANALISIS PUNTO B</a:t>
            </a:r>
          </a:p>
        </p:txBody>
      </p:sp>
      <p:sp>
        <p:nvSpPr>
          <p:cNvPr id="3" name="Marcador de contenido 2">
            <a:extLst>
              <a:ext uri="{FF2B5EF4-FFF2-40B4-BE49-F238E27FC236}">
                <a16:creationId xmlns:a16="http://schemas.microsoft.com/office/drawing/2014/main" id="{17025D57-52C5-9947-8258-210DF21ACAB5}"/>
              </a:ext>
            </a:extLst>
          </p:cNvPr>
          <p:cNvSpPr>
            <a:spLocks noGrp="1"/>
          </p:cNvSpPr>
          <p:nvPr>
            <p:ph idx="1"/>
          </p:nvPr>
        </p:nvSpPr>
        <p:spPr/>
        <p:txBody>
          <a:bodyPr>
            <a:normAutofit/>
          </a:bodyPr>
          <a:lstStyle/>
          <a:p>
            <a:r>
              <a:rPr lang="es-CO" dirty="0"/>
              <a:t>Para cualquier cantidad de señales senoidales desfasadas en el tiempo, su suma va a ser de la forma:</a:t>
            </a:r>
          </a:p>
          <a:p>
            <a:endParaRPr lang="es-CO" dirty="0"/>
          </a:p>
          <a:p>
            <a:pPr marL="0" indent="0">
              <a:buNone/>
            </a:pPr>
            <a:endParaRPr lang="es-CO" dirty="0"/>
          </a:p>
          <a:p>
            <a:r>
              <a:rPr lang="en-US" dirty="0">
                <a:latin typeface="Times New Roman" panose="02020603050405020304" pitchFamily="18" charset="0"/>
                <a:cs typeface="Times New Roman" panose="02020603050405020304" pitchFamily="18" charset="0"/>
              </a:rPr>
              <a:t>x</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(t)+x</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(t)+…+</a:t>
            </a:r>
            <a:r>
              <a:rPr lang="en-US" dirty="0" err="1">
                <a:latin typeface="Times New Roman" panose="02020603050405020304" pitchFamily="18" charset="0"/>
                <a:cs typeface="Times New Roman" panose="02020603050405020304" pitchFamily="18" charset="0"/>
              </a:rPr>
              <a:t>x</a:t>
            </a:r>
            <a:r>
              <a:rPr lang="en-US" baseline="-25000" dirty="0" err="1">
                <a:latin typeface="Times New Roman" panose="02020603050405020304" pitchFamily="18" charset="0"/>
                <a:cs typeface="Times New Roman" panose="02020603050405020304" pitchFamily="18" charset="0"/>
              </a:rPr>
              <a:t>n</a:t>
            </a:r>
            <a:r>
              <a:rPr lang="en-US" dirty="0">
                <a:latin typeface="Times New Roman" panose="02020603050405020304" pitchFamily="18" charset="0"/>
                <a:cs typeface="Times New Roman" panose="02020603050405020304" pitchFamily="18" charset="0"/>
              </a:rPr>
              <a:t>(t) =</a:t>
            </a:r>
            <a:r>
              <a:rPr lang="es-CO" dirty="0"/>
              <a:t> (A</a:t>
            </a:r>
            <a:r>
              <a:rPr lang="es-CO" baseline="-25000" dirty="0"/>
              <a:t>1 </a:t>
            </a:r>
            <a:r>
              <a:rPr lang="es-CO" dirty="0"/>
              <a:t>+A</a:t>
            </a:r>
            <a:r>
              <a:rPr lang="es-CO" baseline="-25000" dirty="0"/>
              <a:t>2</a:t>
            </a:r>
            <a:r>
              <a:rPr lang="es-CO" dirty="0"/>
              <a:t>+…+A</a:t>
            </a:r>
            <a:r>
              <a:rPr lang="es-CO" baseline="-25000" dirty="0"/>
              <a:t>n</a:t>
            </a:r>
            <a:r>
              <a:rPr lang="es-CO" dirty="0"/>
              <a:t>)sen (2</a:t>
            </a:r>
            <a:r>
              <a:rPr lang="en-US" dirty="0"/>
              <a:t>π(f</a:t>
            </a:r>
            <a:r>
              <a:rPr lang="en-US" baseline="-25000" dirty="0"/>
              <a:t>1</a:t>
            </a:r>
            <a:r>
              <a:rPr lang="en-US" dirty="0"/>
              <a:t> +f</a:t>
            </a:r>
            <a:r>
              <a:rPr lang="en-US" baseline="-25000" dirty="0"/>
              <a:t>2</a:t>
            </a:r>
            <a:r>
              <a:rPr lang="en-US" dirty="0"/>
              <a:t>+…+</a:t>
            </a:r>
            <a:r>
              <a:rPr lang="en-US" dirty="0" err="1"/>
              <a:t>f</a:t>
            </a:r>
            <a:r>
              <a:rPr lang="en-US" baseline="-25000" dirty="0" err="1"/>
              <a:t>n</a:t>
            </a:r>
            <a:r>
              <a:rPr lang="en-US" dirty="0"/>
              <a:t> )t + (</a:t>
            </a:r>
            <a:r>
              <a:rPr lang="el-GR" dirty="0"/>
              <a:t>θ</a:t>
            </a:r>
            <a:r>
              <a:rPr lang="en-US" baseline="-25000" dirty="0"/>
              <a:t>1</a:t>
            </a:r>
            <a:r>
              <a:rPr lang="en-US" dirty="0"/>
              <a:t>+</a:t>
            </a:r>
            <a:r>
              <a:rPr lang="el-GR" dirty="0"/>
              <a:t>θ</a:t>
            </a:r>
            <a:r>
              <a:rPr lang="en-US" baseline="-25000" dirty="0"/>
              <a:t>2</a:t>
            </a:r>
            <a:r>
              <a:rPr lang="en-US" dirty="0"/>
              <a:t>+…+</a:t>
            </a:r>
            <a:r>
              <a:rPr lang="el-GR" dirty="0"/>
              <a:t>θ</a:t>
            </a:r>
            <a:r>
              <a:rPr lang="en-US" baseline="-25000" dirty="0"/>
              <a:t>n</a:t>
            </a:r>
            <a:r>
              <a:rPr lang="en-US" dirty="0"/>
              <a:t>))</a:t>
            </a:r>
          </a:p>
          <a:p>
            <a:pPr marL="0" indent="0">
              <a:buNone/>
            </a:pPr>
            <a:endParaRPr lang="en-US" dirty="0"/>
          </a:p>
          <a:p>
            <a:r>
              <a:rPr lang="en-US" dirty="0" err="1"/>
              <a:t>Donde</a:t>
            </a:r>
            <a:r>
              <a:rPr lang="en-US" dirty="0"/>
              <a:t> y(t) = </a:t>
            </a:r>
            <a:r>
              <a:rPr lang="en-US" dirty="0">
                <a:latin typeface="Times New Roman" panose="02020603050405020304" pitchFamily="18" charset="0"/>
                <a:cs typeface="Times New Roman" panose="02020603050405020304" pitchFamily="18" charset="0"/>
              </a:rPr>
              <a:t>x</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(t)+x</a:t>
            </a:r>
            <a:r>
              <a:rPr lang="en-US" baseline="-25000" dirty="0">
                <a:latin typeface="Times New Roman" panose="02020603050405020304" pitchFamily="18" charset="0"/>
                <a:cs typeface="Times New Roman" panose="02020603050405020304" pitchFamily="18" charset="0"/>
              </a:rPr>
              <a:t>1</a:t>
            </a:r>
            <a:r>
              <a:rPr lang="en-US" dirty="0">
                <a:latin typeface="Times New Roman" panose="02020603050405020304" pitchFamily="18" charset="0"/>
                <a:cs typeface="Times New Roman" panose="02020603050405020304" pitchFamily="18" charset="0"/>
              </a:rPr>
              <a:t>(t)+…+</a:t>
            </a:r>
            <a:r>
              <a:rPr lang="en-US" dirty="0" err="1">
                <a:latin typeface="Times New Roman" panose="02020603050405020304" pitchFamily="18" charset="0"/>
                <a:cs typeface="Times New Roman" panose="02020603050405020304" pitchFamily="18" charset="0"/>
              </a:rPr>
              <a:t>x</a:t>
            </a:r>
            <a:r>
              <a:rPr lang="en-US" baseline="-25000" dirty="0" err="1">
                <a:latin typeface="Times New Roman" panose="02020603050405020304" pitchFamily="18" charset="0"/>
                <a:cs typeface="Times New Roman" panose="02020603050405020304" pitchFamily="18" charset="0"/>
              </a:rPr>
              <a:t>n</a:t>
            </a:r>
            <a:r>
              <a:rPr lang="en-US" dirty="0">
                <a:latin typeface="Times New Roman" panose="02020603050405020304" pitchFamily="18" charset="0"/>
                <a:cs typeface="Times New Roman" panose="02020603050405020304" pitchFamily="18" charset="0"/>
              </a:rPr>
              <a:t>(t) , la </a:t>
            </a:r>
            <a:r>
              <a:rPr lang="en-US" dirty="0" err="1">
                <a:latin typeface="Times New Roman" panose="02020603050405020304" pitchFamily="18" charset="0"/>
                <a:cs typeface="Times New Roman" panose="02020603050405020304" pitchFamily="18" charset="0"/>
              </a:rPr>
              <a:t>cual</a:t>
            </a:r>
            <a:r>
              <a:rPr lang="en-US" dirty="0">
                <a:latin typeface="Times New Roman" panose="02020603050405020304" pitchFamily="18" charset="0"/>
                <a:cs typeface="Times New Roman" panose="02020603050405020304" pitchFamily="18" charset="0"/>
              </a:rPr>
              <a:t> es la una </a:t>
            </a:r>
            <a:r>
              <a:rPr lang="en-US" dirty="0" err="1">
                <a:latin typeface="Times New Roman" panose="02020603050405020304" pitchFamily="18" charset="0"/>
                <a:cs typeface="Times New Roman" panose="02020603050405020304" pitchFamily="18" charset="0"/>
              </a:rPr>
              <a:t>señal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resultante</a:t>
            </a:r>
            <a:r>
              <a:rPr lang="en-US" dirty="0">
                <a:latin typeface="Times New Roman" panose="02020603050405020304" pitchFamily="18" charset="0"/>
                <a:cs typeface="Times New Roman" panose="02020603050405020304" pitchFamily="18" charset="0"/>
              </a:rPr>
              <a:t> de la </a:t>
            </a:r>
            <a:r>
              <a:rPr lang="en-US" dirty="0" err="1">
                <a:latin typeface="Times New Roman" panose="02020603050405020304" pitchFamily="18" charset="0"/>
                <a:cs typeface="Times New Roman" panose="02020603050405020304" pitchFamily="18" charset="0"/>
              </a:rPr>
              <a:t>sumatoria</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senoidales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desfasadas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a:t>
            </a:r>
            <a:r>
              <a:rPr lang="en-US" dirty="0">
                <a:latin typeface="Times New Roman" panose="02020603050405020304" pitchFamily="18" charset="0"/>
                <a:cs typeface="Times New Roman" panose="02020603050405020304" pitchFamily="18" charset="0"/>
              </a:rPr>
              <a:t> el </a:t>
            </a:r>
            <a:r>
              <a:rPr lang="en-US" dirty="0" err="1">
                <a:latin typeface="Times New Roman" panose="02020603050405020304" pitchFamily="18" charset="0"/>
                <a:cs typeface="Times New Roman" panose="02020603050405020304" pitchFamily="18" charset="0"/>
              </a:rPr>
              <a:t>tiempo</a:t>
            </a:r>
            <a:r>
              <a:rPr lang="en-US" dirty="0">
                <a:latin typeface="Times New Roman" panose="02020603050405020304" pitchFamily="18" charset="0"/>
                <a:cs typeface="Times New Roman" panose="02020603050405020304" pitchFamily="18" charset="0"/>
              </a:rPr>
              <a:t>. Y sus </a:t>
            </a:r>
            <a:r>
              <a:rPr lang="en-US" dirty="0" err="1">
                <a:latin typeface="Times New Roman" panose="02020603050405020304" pitchFamily="18" charset="0"/>
                <a:cs typeface="Times New Roman" panose="02020603050405020304" pitchFamily="18" charset="0"/>
              </a:rPr>
              <a:t>componentes</a:t>
            </a:r>
            <a:r>
              <a:rPr lang="en-US" dirty="0">
                <a:latin typeface="Times New Roman" panose="02020603050405020304" pitchFamily="18" charset="0"/>
                <a:cs typeface="Times New Roman" panose="02020603050405020304" pitchFamily="18" charset="0"/>
              </a:rPr>
              <a:t> son la </a:t>
            </a:r>
            <a:r>
              <a:rPr lang="en-US" dirty="0" err="1">
                <a:latin typeface="Times New Roman" panose="02020603050405020304" pitchFamily="18" charset="0"/>
                <a:cs typeface="Times New Roman" panose="02020603050405020304" pitchFamily="18" charset="0"/>
              </a:rPr>
              <a:t>sumatoria</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componentes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respectivas</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cada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señal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involucrada</a:t>
            </a:r>
            <a:r>
              <a:rPr lang="en-US" dirty="0">
                <a:latin typeface="Times New Roman" panose="02020603050405020304" pitchFamily="18" charset="0"/>
                <a:cs typeface="Times New Roman" panose="02020603050405020304" pitchFamily="18" charset="0"/>
              </a:rPr>
              <a:t>, es </a:t>
            </a:r>
            <a:r>
              <a:rPr lang="en-US" dirty="0" err="1">
                <a:latin typeface="Times New Roman" panose="02020603050405020304" pitchFamily="18" charset="0"/>
                <a:cs typeface="Times New Roman" panose="02020603050405020304" pitchFamily="18" charset="0"/>
              </a:rPr>
              <a:t>decir</a:t>
            </a:r>
            <a:r>
              <a:rPr lang="en-US" dirty="0">
                <a:latin typeface="Times New Roman" panose="02020603050405020304" pitchFamily="18" charset="0"/>
                <a:cs typeface="Times New Roman" panose="02020603050405020304" pitchFamily="18" charset="0"/>
              </a:rPr>
              <a:t> que </a:t>
            </a:r>
            <a:r>
              <a:rPr lang="en-US" dirty="0" err="1">
                <a:latin typeface="Times New Roman" panose="02020603050405020304" pitchFamily="18" charset="0"/>
                <a:cs typeface="Times New Roman" panose="02020603050405020304" pitchFamily="18" charset="0"/>
              </a:rPr>
              <a:t>su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amplitud</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a:t>
            </a:r>
            <a:r>
              <a:rPr lang="en-US" dirty="0">
                <a:latin typeface="Times New Roman" panose="02020603050405020304" pitchFamily="18" charset="0"/>
                <a:cs typeface="Times New Roman" panose="02020603050405020304" pitchFamily="18" charset="0"/>
              </a:rPr>
              <a:t> a ser la </a:t>
            </a:r>
            <a:r>
              <a:rPr lang="en-US" dirty="0" err="1">
                <a:latin typeface="Times New Roman" panose="02020603050405020304" pitchFamily="18" charset="0"/>
                <a:cs typeface="Times New Roman" panose="02020603050405020304" pitchFamily="18" charset="0"/>
              </a:rPr>
              <a:t>suma</a:t>
            </a:r>
            <a:r>
              <a:rPr lang="en-US" dirty="0">
                <a:latin typeface="Times New Roman" panose="02020603050405020304" pitchFamily="18" charset="0"/>
                <a:cs typeface="Times New Roman" panose="02020603050405020304" pitchFamily="18" charset="0"/>
              </a:rPr>
              <a:t> de las amplitudes de las </a:t>
            </a:r>
            <a:r>
              <a:rPr lang="en-US" dirty="0" err="1">
                <a:latin typeface="Times New Roman" panose="02020603050405020304" pitchFamily="18" charset="0"/>
                <a:cs typeface="Times New Roman" panose="02020603050405020304" pitchFamily="18" charset="0"/>
              </a:rPr>
              <a:t>otras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frecuencia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a:t>
            </a:r>
            <a:r>
              <a:rPr lang="en-US" dirty="0">
                <a:latin typeface="Times New Roman" panose="02020603050405020304" pitchFamily="18" charset="0"/>
                <a:cs typeface="Times New Roman" panose="02020603050405020304" pitchFamily="18" charset="0"/>
              </a:rPr>
              <a:t> a ser la </a:t>
            </a:r>
            <a:r>
              <a:rPr lang="en-US" dirty="0" err="1">
                <a:latin typeface="Times New Roman" panose="02020603050405020304" pitchFamily="18" charset="0"/>
                <a:cs typeface="Times New Roman" panose="02020603050405020304" pitchFamily="18" charset="0"/>
              </a:rPr>
              <a:t>suma</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frecuencias</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otras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etc</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3073362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ANALISIS PUNTO B</a:t>
            </a:r>
          </a:p>
        </p:txBody>
      </p:sp>
      <p:sp>
        <p:nvSpPr>
          <p:cNvPr id="3" name="Marcador de contenido 2">
            <a:extLst>
              <a:ext uri="{FF2B5EF4-FFF2-40B4-BE49-F238E27FC236}">
                <a16:creationId xmlns:a16="http://schemas.microsoft.com/office/drawing/2014/main" id="{17025D57-52C5-9947-8258-210DF21ACAB5}"/>
              </a:ext>
            </a:extLst>
          </p:cNvPr>
          <p:cNvSpPr>
            <a:spLocks noGrp="1"/>
          </p:cNvSpPr>
          <p:nvPr>
            <p:ph idx="1"/>
          </p:nvPr>
        </p:nvSpPr>
        <p:spPr/>
        <p:txBody>
          <a:bodyPr>
            <a:normAutofit/>
          </a:bodyPr>
          <a:lstStyle/>
          <a:p>
            <a:endParaRPr lang="es-CO" dirty="0"/>
          </a:p>
          <a:p>
            <a:r>
              <a:rPr lang="es-CO" dirty="0"/>
              <a:t>Nota: A pesar de que una señal senoidal no esté desfasada en el tiempo, es decir que su fase = 0, el tratamiento en la sumatoria va a ser el mismo, es decir, que si hay otras señales desfasadas sumadas a una senal con fase = 0, se suma ese 0 en la sumatoria de desfases de las señales.</a:t>
            </a:r>
          </a:p>
        </p:txBody>
      </p:sp>
    </p:spTree>
    <p:extLst>
      <p:ext uri="{BB962C8B-B14F-4D97-AF65-F5344CB8AC3E}">
        <p14:creationId xmlns:p14="http://schemas.microsoft.com/office/powerpoint/2010/main" val="27319737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ANALISIS PUNTO B</a:t>
            </a:r>
          </a:p>
        </p:txBody>
      </p:sp>
      <p:sp>
        <p:nvSpPr>
          <p:cNvPr id="3" name="Marcador de contenido 2">
            <a:extLst>
              <a:ext uri="{FF2B5EF4-FFF2-40B4-BE49-F238E27FC236}">
                <a16:creationId xmlns:a16="http://schemas.microsoft.com/office/drawing/2014/main" id="{17025D57-52C5-9947-8258-210DF21ACAB5}"/>
              </a:ext>
            </a:extLst>
          </p:cNvPr>
          <p:cNvSpPr>
            <a:spLocks noGrp="1"/>
          </p:cNvSpPr>
          <p:nvPr>
            <p:ph idx="1"/>
          </p:nvPr>
        </p:nvSpPr>
        <p:spPr/>
        <p:txBody>
          <a:bodyPr>
            <a:normAutofit fontScale="92500"/>
          </a:bodyPr>
          <a:lstStyle/>
          <a:p>
            <a:pPr marL="0" indent="0">
              <a:buNone/>
            </a:pPr>
            <a:r>
              <a:rPr lang="es-CO" dirty="0"/>
              <a:t>Casos Puntuales:</a:t>
            </a:r>
          </a:p>
          <a:p>
            <a:r>
              <a:rPr lang="es-CO" dirty="0"/>
              <a:t>Cuando un conjunto de  ondas de igual amplitud, dirección y frecuencia interfieren forman una resultante que es la suma del conjunto. La suma puede variar entre los siguientes valores:</a:t>
            </a:r>
          </a:p>
          <a:p>
            <a:endParaRPr lang="es-CO" dirty="0"/>
          </a:p>
          <a:p>
            <a:pPr lvl="1"/>
            <a:r>
              <a:rPr lang="es-CO" dirty="0"/>
              <a:t>	</a:t>
            </a:r>
            <a:r>
              <a:rPr lang="es-CO" sz="2000" dirty="0"/>
              <a:t>A. Si las ondas que interfieren están en fase, la onda resultante tendrá la misma 	dirección, la misma frecuencia y su amplitud será la suma de las amplitudes de las 	ondas.</a:t>
            </a:r>
          </a:p>
          <a:p>
            <a:pPr lvl="1"/>
            <a:endParaRPr lang="es-CO" sz="2000" dirty="0"/>
          </a:p>
          <a:p>
            <a:pPr lvl="1"/>
            <a:r>
              <a:rPr lang="es-CO" sz="2000" dirty="0"/>
              <a:t>	B. Si su desfase es de 180º se anulan, no dan onda, se destruyen.</a:t>
            </a:r>
          </a:p>
          <a:p>
            <a:pPr lvl="1"/>
            <a:endParaRPr lang="es-CO" sz="2000" dirty="0"/>
          </a:p>
          <a:p>
            <a:pPr lvl="1"/>
            <a:r>
              <a:rPr lang="es-CO" sz="2000" dirty="0"/>
              <a:t>	C. Si su desfase se encuentra entre los dos valores anteriores, la onda resultante 	tendrá la suma/resta de los desfases de las dos ondas que interfieren. La 	resultante 	será distinta en cada instante.</a:t>
            </a:r>
          </a:p>
          <a:p>
            <a:endParaRPr lang="es-CO" dirty="0"/>
          </a:p>
        </p:txBody>
      </p:sp>
    </p:spTree>
    <p:extLst>
      <p:ext uri="{BB962C8B-B14F-4D97-AF65-F5344CB8AC3E}">
        <p14:creationId xmlns:p14="http://schemas.microsoft.com/office/powerpoint/2010/main" val="2557803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B19C70-340D-CB4C-BCF2-CE3559F7295C}"/>
              </a:ext>
            </a:extLst>
          </p:cNvPr>
          <p:cNvSpPr>
            <a:spLocks noGrp="1"/>
          </p:cNvSpPr>
          <p:nvPr>
            <p:ph type="title"/>
          </p:nvPr>
        </p:nvSpPr>
        <p:spPr/>
        <p:txBody>
          <a:bodyPr>
            <a:normAutofit/>
          </a:bodyPr>
          <a:lstStyle/>
          <a:p>
            <a:pPr algn="ctr"/>
            <a:r>
              <a:rPr lang="es-CO" sz="4000" dirty="0"/>
              <a:t>Orden</a:t>
            </a:r>
          </a:p>
        </p:txBody>
      </p:sp>
      <p:sp>
        <p:nvSpPr>
          <p:cNvPr id="3" name="Marcador de contenido 2">
            <a:extLst>
              <a:ext uri="{FF2B5EF4-FFF2-40B4-BE49-F238E27FC236}">
                <a16:creationId xmlns:a16="http://schemas.microsoft.com/office/drawing/2014/main" id="{1DE4BD64-8BBD-C244-872D-489D11431ABF}"/>
              </a:ext>
            </a:extLst>
          </p:cNvPr>
          <p:cNvSpPr>
            <a:spLocks noGrp="1"/>
          </p:cNvSpPr>
          <p:nvPr>
            <p:ph idx="1"/>
          </p:nvPr>
        </p:nvSpPr>
        <p:spPr>
          <a:xfrm>
            <a:off x="1050879" y="2188481"/>
            <a:ext cx="9810604" cy="3924452"/>
          </a:xfrm>
        </p:spPr>
        <p:txBody>
          <a:bodyPr>
            <a:normAutofit/>
          </a:bodyPr>
          <a:lstStyle/>
          <a:p>
            <a:r>
              <a:rPr lang="es-CO" sz="3600" dirty="0"/>
              <a:t>Enunciado</a:t>
            </a:r>
          </a:p>
          <a:p>
            <a:r>
              <a:rPr lang="es-CO" sz="3600" dirty="0"/>
              <a:t>Marco teorico</a:t>
            </a:r>
          </a:p>
          <a:p>
            <a:r>
              <a:rPr lang="es-CO" sz="3600" dirty="0"/>
              <a:t>Análisis</a:t>
            </a:r>
          </a:p>
          <a:p>
            <a:endParaRPr lang="es-CO" dirty="0"/>
          </a:p>
        </p:txBody>
      </p:sp>
    </p:spTree>
    <p:extLst>
      <p:ext uri="{BB962C8B-B14F-4D97-AF65-F5344CB8AC3E}">
        <p14:creationId xmlns:p14="http://schemas.microsoft.com/office/powerpoint/2010/main" val="4016148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9D13D8-179B-E841-AA82-434640BEAC66}"/>
              </a:ext>
            </a:extLst>
          </p:cNvPr>
          <p:cNvSpPr>
            <a:spLocks noGrp="1"/>
          </p:cNvSpPr>
          <p:nvPr>
            <p:ph type="title"/>
          </p:nvPr>
        </p:nvSpPr>
        <p:spPr>
          <a:xfrm>
            <a:off x="1050879" y="293061"/>
            <a:ext cx="9810604" cy="1216024"/>
          </a:xfrm>
        </p:spPr>
        <p:txBody>
          <a:bodyPr/>
          <a:lstStyle/>
          <a:p>
            <a:r>
              <a:rPr lang="es-CO" dirty="0"/>
              <a:t>Caso a</a:t>
            </a:r>
          </a:p>
        </p:txBody>
      </p:sp>
      <p:pic>
        <p:nvPicPr>
          <p:cNvPr id="5" name="Marcador de contenido 4" descr="Imagen que contiene Diagrama&#10;&#10;Descripción generada automáticamente">
            <a:extLst>
              <a:ext uri="{FF2B5EF4-FFF2-40B4-BE49-F238E27FC236}">
                <a16:creationId xmlns:a16="http://schemas.microsoft.com/office/drawing/2014/main" id="{4B472BA4-88E3-884A-A512-41A10EB3136D}"/>
              </a:ext>
            </a:extLst>
          </p:cNvPr>
          <p:cNvPicPr>
            <a:picLocks noGrp="1" noChangeAspect="1"/>
          </p:cNvPicPr>
          <p:nvPr>
            <p:ph idx="1"/>
          </p:nvPr>
        </p:nvPicPr>
        <p:blipFill rotWithShape="1">
          <a:blip r:embed="rId2"/>
          <a:srcRect l="10633" t="10012" r="7885" b="6643"/>
          <a:stretch/>
        </p:blipFill>
        <p:spPr>
          <a:xfrm>
            <a:off x="1050879" y="1380226"/>
            <a:ext cx="9810604" cy="5184713"/>
          </a:xfrm>
        </p:spPr>
      </p:pic>
    </p:spTree>
    <p:extLst>
      <p:ext uri="{BB962C8B-B14F-4D97-AF65-F5344CB8AC3E}">
        <p14:creationId xmlns:p14="http://schemas.microsoft.com/office/powerpoint/2010/main" val="35265333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0A0D747-F38B-4A99-9985-62CE8C2476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D1BF32B-6CA3-4695-8A0C-1AC789B58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5277870" cy="6858000"/>
          </a:xfrm>
          <a:custGeom>
            <a:avLst/>
            <a:gdLst>
              <a:gd name="connsiteX0" fmla="*/ 643741 w 5434004"/>
              <a:gd name="connsiteY0" fmla="*/ 0 h 6858000"/>
              <a:gd name="connsiteX1" fmla="*/ 5434004 w 5434004"/>
              <a:gd name="connsiteY1" fmla="*/ 0 h 6858000"/>
              <a:gd name="connsiteX2" fmla="*/ 5434004 w 5434004"/>
              <a:gd name="connsiteY2" fmla="*/ 6858000 h 6858000"/>
              <a:gd name="connsiteX3" fmla="*/ 0 w 5434004"/>
              <a:gd name="connsiteY3" fmla="*/ 6858000 h 6858000"/>
              <a:gd name="connsiteX4" fmla="*/ 0 w 5434004"/>
              <a:gd name="connsiteY4" fmla="*/ 6857998 h 6858000"/>
              <a:gd name="connsiteX5" fmla="*/ 1049407 w 5434004"/>
              <a:gd name="connsiteY5" fmla="*/ 6857998 h 6858000"/>
              <a:gd name="connsiteX6" fmla="*/ 1033092 w 5434004"/>
              <a:gd name="connsiteY6" fmla="*/ 6843615 h 6858000"/>
              <a:gd name="connsiteX7" fmla="*/ 1004585 w 5434004"/>
              <a:gd name="connsiteY7" fmla="*/ 6800899 h 6858000"/>
              <a:gd name="connsiteX8" fmla="*/ 984086 w 5434004"/>
              <a:gd name="connsiteY8" fmla="*/ 6765441 h 6858000"/>
              <a:gd name="connsiteX9" fmla="*/ 955964 w 5434004"/>
              <a:gd name="connsiteY9" fmla="*/ 6739541 h 6858000"/>
              <a:gd name="connsiteX10" fmla="*/ 945820 w 5434004"/>
              <a:gd name="connsiteY10" fmla="*/ 6673829 h 6858000"/>
              <a:gd name="connsiteX11" fmla="*/ 921540 w 5434004"/>
              <a:gd name="connsiteY11" fmla="*/ 6620155 h 6858000"/>
              <a:gd name="connsiteX12" fmla="*/ 876436 w 5434004"/>
              <a:gd name="connsiteY12" fmla="*/ 6610437 h 6858000"/>
              <a:gd name="connsiteX13" fmla="*/ 876973 w 5434004"/>
              <a:gd name="connsiteY13" fmla="*/ 6596307 h 6858000"/>
              <a:gd name="connsiteX14" fmla="*/ 893782 w 5434004"/>
              <a:gd name="connsiteY14" fmla="*/ 6536039 h 6858000"/>
              <a:gd name="connsiteX15" fmla="*/ 830281 w 5434004"/>
              <a:gd name="connsiteY15" fmla="*/ 6239239 h 6858000"/>
              <a:gd name="connsiteX16" fmla="*/ 816373 w 5434004"/>
              <a:gd name="connsiteY16" fmla="*/ 6116986 h 6858000"/>
              <a:gd name="connsiteX17" fmla="*/ 788606 w 5434004"/>
              <a:gd name="connsiteY17" fmla="*/ 5895434 h 6858000"/>
              <a:gd name="connsiteX18" fmla="*/ 762315 w 5434004"/>
              <a:gd name="connsiteY18" fmla="*/ 5848019 h 6858000"/>
              <a:gd name="connsiteX19" fmla="*/ 714842 w 5434004"/>
              <a:gd name="connsiteY19" fmla="*/ 5722306 h 6858000"/>
              <a:gd name="connsiteX20" fmla="*/ 679500 w 5434004"/>
              <a:gd name="connsiteY20" fmla="*/ 5528085 h 6858000"/>
              <a:gd name="connsiteX21" fmla="*/ 660956 w 5434004"/>
              <a:gd name="connsiteY21" fmla="*/ 5506768 h 6858000"/>
              <a:gd name="connsiteX22" fmla="*/ 642957 w 5434004"/>
              <a:gd name="connsiteY22" fmla="*/ 5473318 h 6858000"/>
              <a:gd name="connsiteX23" fmla="*/ 602099 w 5434004"/>
              <a:gd name="connsiteY23" fmla="*/ 5418521 h 6858000"/>
              <a:gd name="connsiteX24" fmla="*/ 563009 w 5434004"/>
              <a:gd name="connsiteY24" fmla="*/ 5337536 h 6858000"/>
              <a:gd name="connsiteX25" fmla="*/ 584675 w 5434004"/>
              <a:gd name="connsiteY25" fmla="*/ 5255190 h 6858000"/>
              <a:gd name="connsiteX26" fmla="*/ 564878 w 5434004"/>
              <a:gd name="connsiteY26" fmla="*/ 5208171 h 6858000"/>
              <a:gd name="connsiteX27" fmla="*/ 540145 w 5434004"/>
              <a:gd name="connsiteY27" fmla="*/ 4993731 h 6858000"/>
              <a:gd name="connsiteX28" fmla="*/ 512099 w 5434004"/>
              <a:gd name="connsiteY28" fmla="*/ 4896399 h 6858000"/>
              <a:gd name="connsiteX29" fmla="*/ 482378 w 5434004"/>
              <a:gd name="connsiteY29" fmla="*/ 4838613 h 6858000"/>
              <a:gd name="connsiteX30" fmla="*/ 468676 w 5434004"/>
              <a:gd name="connsiteY30" fmla="*/ 4796522 h 6858000"/>
              <a:gd name="connsiteX31" fmla="*/ 430881 w 5434004"/>
              <a:gd name="connsiteY31" fmla="*/ 4672370 h 6858000"/>
              <a:gd name="connsiteX32" fmla="*/ 415292 w 5434004"/>
              <a:gd name="connsiteY32" fmla="*/ 4634253 h 6858000"/>
              <a:gd name="connsiteX33" fmla="*/ 348919 w 5434004"/>
              <a:gd name="connsiteY33" fmla="*/ 4549232 h 6858000"/>
              <a:gd name="connsiteX34" fmla="*/ 292438 w 5434004"/>
              <a:gd name="connsiteY34" fmla="*/ 4479912 h 6858000"/>
              <a:gd name="connsiteX35" fmla="*/ 283567 w 5434004"/>
              <a:gd name="connsiteY35" fmla="*/ 4376609 h 6858000"/>
              <a:gd name="connsiteX36" fmla="*/ 247018 w 5434004"/>
              <a:gd name="connsiteY36" fmla="*/ 4280257 h 6858000"/>
              <a:gd name="connsiteX37" fmla="*/ 243154 w 5434004"/>
              <a:gd name="connsiteY37" fmla="*/ 4208492 h 6858000"/>
              <a:gd name="connsiteX38" fmla="*/ 267243 w 5434004"/>
              <a:gd name="connsiteY38" fmla="*/ 4120636 h 6858000"/>
              <a:gd name="connsiteX39" fmla="*/ 274676 w 5434004"/>
              <a:gd name="connsiteY39" fmla="*/ 4116556 h 6858000"/>
              <a:gd name="connsiteX40" fmla="*/ 274016 w 5434004"/>
              <a:gd name="connsiteY40" fmla="*/ 4109625 h 6858000"/>
              <a:gd name="connsiteX41" fmla="*/ 266711 w 5434004"/>
              <a:gd name="connsiteY41" fmla="*/ 4105624 h 6858000"/>
              <a:gd name="connsiteX42" fmla="*/ 267360 w 5434004"/>
              <a:gd name="connsiteY42" fmla="*/ 4051441 h 6858000"/>
              <a:gd name="connsiteX43" fmla="*/ 280863 w 5434004"/>
              <a:gd name="connsiteY43" fmla="*/ 3988494 h 6858000"/>
              <a:gd name="connsiteX44" fmla="*/ 254473 w 5434004"/>
              <a:gd name="connsiteY44" fmla="*/ 3926485 h 6858000"/>
              <a:gd name="connsiteX45" fmla="*/ 238942 w 5434004"/>
              <a:gd name="connsiteY45" fmla="*/ 3857057 h 6858000"/>
              <a:gd name="connsiteX46" fmla="*/ 229388 w 5434004"/>
              <a:gd name="connsiteY46" fmla="*/ 3815650 h 6858000"/>
              <a:gd name="connsiteX47" fmla="*/ 224025 w 5434004"/>
              <a:gd name="connsiteY47" fmla="*/ 3696745 h 6858000"/>
              <a:gd name="connsiteX48" fmla="*/ 242028 w 5434004"/>
              <a:gd name="connsiteY48" fmla="*/ 3477814 h 6858000"/>
              <a:gd name="connsiteX49" fmla="*/ 239663 w 5434004"/>
              <a:gd name="connsiteY49" fmla="*/ 3375354 h 6858000"/>
              <a:gd name="connsiteX50" fmla="*/ 242939 w 5434004"/>
              <a:gd name="connsiteY50" fmla="*/ 3235494 h 6858000"/>
              <a:gd name="connsiteX51" fmla="*/ 235466 w 5434004"/>
              <a:gd name="connsiteY51" fmla="*/ 3111896 h 6858000"/>
              <a:gd name="connsiteX52" fmla="*/ 225859 w 5434004"/>
              <a:gd name="connsiteY52" fmla="*/ 3061665 h 6858000"/>
              <a:gd name="connsiteX53" fmla="*/ 214543 w 5434004"/>
              <a:gd name="connsiteY53" fmla="*/ 3026187 h 6858000"/>
              <a:gd name="connsiteX54" fmla="*/ 209002 w 5434004"/>
              <a:gd name="connsiteY54" fmla="*/ 2930097 h 6858000"/>
              <a:gd name="connsiteX55" fmla="*/ 209539 w 5434004"/>
              <a:gd name="connsiteY55" fmla="*/ 2768399 h 6858000"/>
              <a:gd name="connsiteX56" fmla="*/ 207490 w 5434004"/>
              <a:gd name="connsiteY56" fmla="*/ 2734615 h 6858000"/>
              <a:gd name="connsiteX57" fmla="*/ 197130 w 5434004"/>
              <a:gd name="connsiteY57" fmla="*/ 2708116 h 6858000"/>
              <a:gd name="connsiteX58" fmla="*/ 187231 w 5434004"/>
              <a:gd name="connsiteY58" fmla="*/ 2704185 h 6858000"/>
              <a:gd name="connsiteX59" fmla="*/ 184723 w 5434004"/>
              <a:gd name="connsiteY59" fmla="*/ 2686011 h 6858000"/>
              <a:gd name="connsiteX60" fmla="*/ 169929 w 5434004"/>
              <a:gd name="connsiteY60" fmla="*/ 2656504 h 6858000"/>
              <a:gd name="connsiteX61" fmla="*/ 188242 w 5434004"/>
              <a:gd name="connsiteY61" fmla="*/ 2589493 h 6858000"/>
              <a:gd name="connsiteX62" fmla="*/ 189125 w 5434004"/>
              <a:gd name="connsiteY62" fmla="*/ 2457617 h 6858000"/>
              <a:gd name="connsiteX63" fmla="*/ 195205 w 5434004"/>
              <a:gd name="connsiteY63" fmla="*/ 2210817 h 6858000"/>
              <a:gd name="connsiteX64" fmla="*/ 175797 w 5434004"/>
              <a:gd name="connsiteY64" fmla="*/ 1901521 h 6858000"/>
              <a:gd name="connsiteX65" fmla="*/ 156134 w 5434004"/>
              <a:gd name="connsiteY65" fmla="*/ 1700722 h 6858000"/>
              <a:gd name="connsiteX66" fmla="*/ 174157 w 5434004"/>
              <a:gd name="connsiteY66" fmla="*/ 1661610 h 6858000"/>
              <a:gd name="connsiteX67" fmla="*/ 180802 w 5434004"/>
              <a:gd name="connsiteY67" fmla="*/ 1640073 h 6858000"/>
              <a:gd name="connsiteX68" fmla="*/ 179221 w 5434004"/>
              <a:gd name="connsiteY68" fmla="*/ 1637398 h 6858000"/>
              <a:gd name="connsiteX69" fmla="*/ 179826 w 5434004"/>
              <a:gd name="connsiteY69" fmla="*/ 1612248 h 6858000"/>
              <a:gd name="connsiteX70" fmla="*/ 198048 w 5434004"/>
              <a:gd name="connsiteY70" fmla="*/ 1498097 h 6858000"/>
              <a:gd name="connsiteX71" fmla="*/ 196329 w 5434004"/>
              <a:gd name="connsiteY71" fmla="*/ 1497364 h 6858000"/>
              <a:gd name="connsiteX72" fmla="*/ 193204 w 5434004"/>
              <a:gd name="connsiteY72" fmla="*/ 1490042 h 6858000"/>
              <a:gd name="connsiteX73" fmla="*/ 211154 w 5434004"/>
              <a:gd name="connsiteY73" fmla="*/ 1451416 h 6858000"/>
              <a:gd name="connsiteX74" fmla="*/ 247750 w 5434004"/>
              <a:gd name="connsiteY74" fmla="*/ 1281781 h 6858000"/>
              <a:gd name="connsiteX75" fmla="*/ 323114 w 5434004"/>
              <a:gd name="connsiteY75" fmla="*/ 1074754 h 6858000"/>
              <a:gd name="connsiteX76" fmla="*/ 357209 w 5434004"/>
              <a:gd name="connsiteY76" fmla="*/ 1019094 h 6858000"/>
              <a:gd name="connsiteX77" fmla="*/ 393176 w 5434004"/>
              <a:gd name="connsiteY77" fmla="*/ 938921 h 6858000"/>
              <a:gd name="connsiteX78" fmla="*/ 451503 w 5434004"/>
              <a:gd name="connsiteY78" fmla="*/ 815814 h 6858000"/>
              <a:gd name="connsiteX79" fmla="*/ 567587 w 5434004"/>
              <a:gd name="connsiteY79" fmla="*/ 584070 h 6858000"/>
              <a:gd name="connsiteX80" fmla="*/ 592609 w 5434004"/>
              <a:gd name="connsiteY80" fmla="*/ 461805 h 6858000"/>
              <a:gd name="connsiteX81" fmla="*/ 624563 w 5434004"/>
              <a:gd name="connsiteY81" fmla="*/ 360945 h 6858000"/>
              <a:gd name="connsiteX82" fmla="*/ 627056 w 5434004"/>
              <a:gd name="connsiteY82" fmla="*/ 226335 h 6858000"/>
              <a:gd name="connsiteX83" fmla="*/ 655851 w 5434004"/>
              <a:gd name="connsiteY83" fmla="*/ 51690 h 6858000"/>
              <a:gd name="connsiteX84" fmla="*/ 653984 w 5434004"/>
              <a:gd name="connsiteY84" fmla="*/ 22133 h 6858000"/>
              <a:gd name="connsiteX85" fmla="*/ 643279 w 5434004"/>
              <a:gd name="connsiteY85" fmla="*/ 1037 h 6858000"/>
              <a:gd name="connsiteX0" fmla="*/ 643741 w 5434004"/>
              <a:gd name="connsiteY0" fmla="*/ 0 h 6858000"/>
              <a:gd name="connsiteX1" fmla="*/ 5434004 w 5434004"/>
              <a:gd name="connsiteY1" fmla="*/ 0 h 6858000"/>
              <a:gd name="connsiteX2" fmla="*/ 5434004 w 5434004"/>
              <a:gd name="connsiteY2" fmla="*/ 6858000 h 6858000"/>
              <a:gd name="connsiteX3" fmla="*/ 0 w 5434004"/>
              <a:gd name="connsiteY3" fmla="*/ 6858000 h 6858000"/>
              <a:gd name="connsiteX4" fmla="*/ 1049407 w 5434004"/>
              <a:gd name="connsiteY4" fmla="*/ 6857998 h 6858000"/>
              <a:gd name="connsiteX5" fmla="*/ 1033092 w 5434004"/>
              <a:gd name="connsiteY5" fmla="*/ 6843615 h 6858000"/>
              <a:gd name="connsiteX6" fmla="*/ 1004585 w 5434004"/>
              <a:gd name="connsiteY6" fmla="*/ 6800899 h 6858000"/>
              <a:gd name="connsiteX7" fmla="*/ 984086 w 5434004"/>
              <a:gd name="connsiteY7" fmla="*/ 6765441 h 6858000"/>
              <a:gd name="connsiteX8" fmla="*/ 955964 w 5434004"/>
              <a:gd name="connsiteY8" fmla="*/ 6739541 h 6858000"/>
              <a:gd name="connsiteX9" fmla="*/ 945820 w 5434004"/>
              <a:gd name="connsiteY9" fmla="*/ 6673829 h 6858000"/>
              <a:gd name="connsiteX10" fmla="*/ 921540 w 5434004"/>
              <a:gd name="connsiteY10" fmla="*/ 6620155 h 6858000"/>
              <a:gd name="connsiteX11" fmla="*/ 876436 w 5434004"/>
              <a:gd name="connsiteY11" fmla="*/ 6610437 h 6858000"/>
              <a:gd name="connsiteX12" fmla="*/ 876973 w 5434004"/>
              <a:gd name="connsiteY12" fmla="*/ 6596307 h 6858000"/>
              <a:gd name="connsiteX13" fmla="*/ 893782 w 5434004"/>
              <a:gd name="connsiteY13" fmla="*/ 6536039 h 6858000"/>
              <a:gd name="connsiteX14" fmla="*/ 830281 w 5434004"/>
              <a:gd name="connsiteY14" fmla="*/ 6239239 h 6858000"/>
              <a:gd name="connsiteX15" fmla="*/ 816373 w 5434004"/>
              <a:gd name="connsiteY15" fmla="*/ 6116986 h 6858000"/>
              <a:gd name="connsiteX16" fmla="*/ 788606 w 5434004"/>
              <a:gd name="connsiteY16" fmla="*/ 5895434 h 6858000"/>
              <a:gd name="connsiteX17" fmla="*/ 762315 w 5434004"/>
              <a:gd name="connsiteY17" fmla="*/ 5848019 h 6858000"/>
              <a:gd name="connsiteX18" fmla="*/ 714842 w 5434004"/>
              <a:gd name="connsiteY18" fmla="*/ 5722306 h 6858000"/>
              <a:gd name="connsiteX19" fmla="*/ 679500 w 5434004"/>
              <a:gd name="connsiteY19" fmla="*/ 5528085 h 6858000"/>
              <a:gd name="connsiteX20" fmla="*/ 660956 w 5434004"/>
              <a:gd name="connsiteY20" fmla="*/ 5506768 h 6858000"/>
              <a:gd name="connsiteX21" fmla="*/ 642957 w 5434004"/>
              <a:gd name="connsiteY21" fmla="*/ 5473318 h 6858000"/>
              <a:gd name="connsiteX22" fmla="*/ 602099 w 5434004"/>
              <a:gd name="connsiteY22" fmla="*/ 5418521 h 6858000"/>
              <a:gd name="connsiteX23" fmla="*/ 563009 w 5434004"/>
              <a:gd name="connsiteY23" fmla="*/ 5337536 h 6858000"/>
              <a:gd name="connsiteX24" fmla="*/ 584675 w 5434004"/>
              <a:gd name="connsiteY24" fmla="*/ 5255190 h 6858000"/>
              <a:gd name="connsiteX25" fmla="*/ 564878 w 5434004"/>
              <a:gd name="connsiteY25" fmla="*/ 5208171 h 6858000"/>
              <a:gd name="connsiteX26" fmla="*/ 540145 w 5434004"/>
              <a:gd name="connsiteY26" fmla="*/ 4993731 h 6858000"/>
              <a:gd name="connsiteX27" fmla="*/ 512099 w 5434004"/>
              <a:gd name="connsiteY27" fmla="*/ 4896399 h 6858000"/>
              <a:gd name="connsiteX28" fmla="*/ 482378 w 5434004"/>
              <a:gd name="connsiteY28" fmla="*/ 4838613 h 6858000"/>
              <a:gd name="connsiteX29" fmla="*/ 468676 w 5434004"/>
              <a:gd name="connsiteY29" fmla="*/ 4796522 h 6858000"/>
              <a:gd name="connsiteX30" fmla="*/ 430881 w 5434004"/>
              <a:gd name="connsiteY30" fmla="*/ 4672370 h 6858000"/>
              <a:gd name="connsiteX31" fmla="*/ 415292 w 5434004"/>
              <a:gd name="connsiteY31" fmla="*/ 4634253 h 6858000"/>
              <a:gd name="connsiteX32" fmla="*/ 348919 w 5434004"/>
              <a:gd name="connsiteY32" fmla="*/ 4549232 h 6858000"/>
              <a:gd name="connsiteX33" fmla="*/ 292438 w 5434004"/>
              <a:gd name="connsiteY33" fmla="*/ 4479912 h 6858000"/>
              <a:gd name="connsiteX34" fmla="*/ 283567 w 5434004"/>
              <a:gd name="connsiteY34" fmla="*/ 4376609 h 6858000"/>
              <a:gd name="connsiteX35" fmla="*/ 247018 w 5434004"/>
              <a:gd name="connsiteY35" fmla="*/ 4280257 h 6858000"/>
              <a:gd name="connsiteX36" fmla="*/ 243154 w 5434004"/>
              <a:gd name="connsiteY36" fmla="*/ 4208492 h 6858000"/>
              <a:gd name="connsiteX37" fmla="*/ 267243 w 5434004"/>
              <a:gd name="connsiteY37" fmla="*/ 4120636 h 6858000"/>
              <a:gd name="connsiteX38" fmla="*/ 274676 w 5434004"/>
              <a:gd name="connsiteY38" fmla="*/ 4116556 h 6858000"/>
              <a:gd name="connsiteX39" fmla="*/ 274016 w 5434004"/>
              <a:gd name="connsiteY39" fmla="*/ 4109625 h 6858000"/>
              <a:gd name="connsiteX40" fmla="*/ 266711 w 5434004"/>
              <a:gd name="connsiteY40" fmla="*/ 4105624 h 6858000"/>
              <a:gd name="connsiteX41" fmla="*/ 267360 w 5434004"/>
              <a:gd name="connsiteY41" fmla="*/ 4051441 h 6858000"/>
              <a:gd name="connsiteX42" fmla="*/ 280863 w 5434004"/>
              <a:gd name="connsiteY42" fmla="*/ 3988494 h 6858000"/>
              <a:gd name="connsiteX43" fmla="*/ 254473 w 5434004"/>
              <a:gd name="connsiteY43" fmla="*/ 3926485 h 6858000"/>
              <a:gd name="connsiteX44" fmla="*/ 238942 w 5434004"/>
              <a:gd name="connsiteY44" fmla="*/ 3857057 h 6858000"/>
              <a:gd name="connsiteX45" fmla="*/ 229388 w 5434004"/>
              <a:gd name="connsiteY45" fmla="*/ 3815650 h 6858000"/>
              <a:gd name="connsiteX46" fmla="*/ 224025 w 5434004"/>
              <a:gd name="connsiteY46" fmla="*/ 3696745 h 6858000"/>
              <a:gd name="connsiteX47" fmla="*/ 242028 w 5434004"/>
              <a:gd name="connsiteY47" fmla="*/ 3477814 h 6858000"/>
              <a:gd name="connsiteX48" fmla="*/ 239663 w 5434004"/>
              <a:gd name="connsiteY48" fmla="*/ 3375354 h 6858000"/>
              <a:gd name="connsiteX49" fmla="*/ 242939 w 5434004"/>
              <a:gd name="connsiteY49" fmla="*/ 3235494 h 6858000"/>
              <a:gd name="connsiteX50" fmla="*/ 235466 w 5434004"/>
              <a:gd name="connsiteY50" fmla="*/ 3111896 h 6858000"/>
              <a:gd name="connsiteX51" fmla="*/ 225859 w 5434004"/>
              <a:gd name="connsiteY51" fmla="*/ 3061665 h 6858000"/>
              <a:gd name="connsiteX52" fmla="*/ 214543 w 5434004"/>
              <a:gd name="connsiteY52" fmla="*/ 3026187 h 6858000"/>
              <a:gd name="connsiteX53" fmla="*/ 209002 w 5434004"/>
              <a:gd name="connsiteY53" fmla="*/ 2930097 h 6858000"/>
              <a:gd name="connsiteX54" fmla="*/ 209539 w 5434004"/>
              <a:gd name="connsiteY54" fmla="*/ 2768399 h 6858000"/>
              <a:gd name="connsiteX55" fmla="*/ 207490 w 5434004"/>
              <a:gd name="connsiteY55" fmla="*/ 2734615 h 6858000"/>
              <a:gd name="connsiteX56" fmla="*/ 197130 w 5434004"/>
              <a:gd name="connsiteY56" fmla="*/ 2708116 h 6858000"/>
              <a:gd name="connsiteX57" fmla="*/ 187231 w 5434004"/>
              <a:gd name="connsiteY57" fmla="*/ 2704185 h 6858000"/>
              <a:gd name="connsiteX58" fmla="*/ 184723 w 5434004"/>
              <a:gd name="connsiteY58" fmla="*/ 2686011 h 6858000"/>
              <a:gd name="connsiteX59" fmla="*/ 169929 w 5434004"/>
              <a:gd name="connsiteY59" fmla="*/ 2656504 h 6858000"/>
              <a:gd name="connsiteX60" fmla="*/ 188242 w 5434004"/>
              <a:gd name="connsiteY60" fmla="*/ 2589493 h 6858000"/>
              <a:gd name="connsiteX61" fmla="*/ 189125 w 5434004"/>
              <a:gd name="connsiteY61" fmla="*/ 2457617 h 6858000"/>
              <a:gd name="connsiteX62" fmla="*/ 195205 w 5434004"/>
              <a:gd name="connsiteY62" fmla="*/ 2210817 h 6858000"/>
              <a:gd name="connsiteX63" fmla="*/ 175797 w 5434004"/>
              <a:gd name="connsiteY63" fmla="*/ 1901521 h 6858000"/>
              <a:gd name="connsiteX64" fmla="*/ 156134 w 5434004"/>
              <a:gd name="connsiteY64" fmla="*/ 1700722 h 6858000"/>
              <a:gd name="connsiteX65" fmla="*/ 174157 w 5434004"/>
              <a:gd name="connsiteY65" fmla="*/ 1661610 h 6858000"/>
              <a:gd name="connsiteX66" fmla="*/ 180802 w 5434004"/>
              <a:gd name="connsiteY66" fmla="*/ 1640073 h 6858000"/>
              <a:gd name="connsiteX67" fmla="*/ 179221 w 5434004"/>
              <a:gd name="connsiteY67" fmla="*/ 1637398 h 6858000"/>
              <a:gd name="connsiteX68" fmla="*/ 179826 w 5434004"/>
              <a:gd name="connsiteY68" fmla="*/ 1612248 h 6858000"/>
              <a:gd name="connsiteX69" fmla="*/ 198048 w 5434004"/>
              <a:gd name="connsiteY69" fmla="*/ 1498097 h 6858000"/>
              <a:gd name="connsiteX70" fmla="*/ 196329 w 5434004"/>
              <a:gd name="connsiteY70" fmla="*/ 1497364 h 6858000"/>
              <a:gd name="connsiteX71" fmla="*/ 193204 w 5434004"/>
              <a:gd name="connsiteY71" fmla="*/ 1490042 h 6858000"/>
              <a:gd name="connsiteX72" fmla="*/ 211154 w 5434004"/>
              <a:gd name="connsiteY72" fmla="*/ 1451416 h 6858000"/>
              <a:gd name="connsiteX73" fmla="*/ 247750 w 5434004"/>
              <a:gd name="connsiteY73" fmla="*/ 1281781 h 6858000"/>
              <a:gd name="connsiteX74" fmla="*/ 323114 w 5434004"/>
              <a:gd name="connsiteY74" fmla="*/ 1074754 h 6858000"/>
              <a:gd name="connsiteX75" fmla="*/ 357209 w 5434004"/>
              <a:gd name="connsiteY75" fmla="*/ 1019094 h 6858000"/>
              <a:gd name="connsiteX76" fmla="*/ 393176 w 5434004"/>
              <a:gd name="connsiteY76" fmla="*/ 938921 h 6858000"/>
              <a:gd name="connsiteX77" fmla="*/ 451503 w 5434004"/>
              <a:gd name="connsiteY77" fmla="*/ 815814 h 6858000"/>
              <a:gd name="connsiteX78" fmla="*/ 567587 w 5434004"/>
              <a:gd name="connsiteY78" fmla="*/ 584070 h 6858000"/>
              <a:gd name="connsiteX79" fmla="*/ 592609 w 5434004"/>
              <a:gd name="connsiteY79" fmla="*/ 461805 h 6858000"/>
              <a:gd name="connsiteX80" fmla="*/ 624563 w 5434004"/>
              <a:gd name="connsiteY80" fmla="*/ 360945 h 6858000"/>
              <a:gd name="connsiteX81" fmla="*/ 627056 w 5434004"/>
              <a:gd name="connsiteY81" fmla="*/ 226335 h 6858000"/>
              <a:gd name="connsiteX82" fmla="*/ 655851 w 5434004"/>
              <a:gd name="connsiteY82" fmla="*/ 51690 h 6858000"/>
              <a:gd name="connsiteX83" fmla="*/ 653984 w 5434004"/>
              <a:gd name="connsiteY83" fmla="*/ 22133 h 6858000"/>
              <a:gd name="connsiteX84" fmla="*/ 643279 w 5434004"/>
              <a:gd name="connsiteY84" fmla="*/ 1037 h 6858000"/>
              <a:gd name="connsiteX85" fmla="*/ 643741 w 5434004"/>
              <a:gd name="connsiteY85" fmla="*/ 0 h 6858000"/>
              <a:gd name="connsiteX0" fmla="*/ 487607 w 5277870"/>
              <a:gd name="connsiteY0" fmla="*/ 0 h 6858000"/>
              <a:gd name="connsiteX1" fmla="*/ 5277870 w 5277870"/>
              <a:gd name="connsiteY1" fmla="*/ 0 h 6858000"/>
              <a:gd name="connsiteX2" fmla="*/ 5277870 w 5277870"/>
              <a:gd name="connsiteY2" fmla="*/ 6858000 h 6858000"/>
              <a:gd name="connsiteX3" fmla="*/ 893273 w 5277870"/>
              <a:gd name="connsiteY3" fmla="*/ 6857998 h 6858000"/>
              <a:gd name="connsiteX4" fmla="*/ 876958 w 5277870"/>
              <a:gd name="connsiteY4" fmla="*/ 6843615 h 6858000"/>
              <a:gd name="connsiteX5" fmla="*/ 848451 w 5277870"/>
              <a:gd name="connsiteY5" fmla="*/ 6800899 h 6858000"/>
              <a:gd name="connsiteX6" fmla="*/ 827952 w 5277870"/>
              <a:gd name="connsiteY6" fmla="*/ 6765441 h 6858000"/>
              <a:gd name="connsiteX7" fmla="*/ 799830 w 5277870"/>
              <a:gd name="connsiteY7" fmla="*/ 6739541 h 6858000"/>
              <a:gd name="connsiteX8" fmla="*/ 789686 w 5277870"/>
              <a:gd name="connsiteY8" fmla="*/ 6673829 h 6858000"/>
              <a:gd name="connsiteX9" fmla="*/ 765406 w 5277870"/>
              <a:gd name="connsiteY9" fmla="*/ 6620155 h 6858000"/>
              <a:gd name="connsiteX10" fmla="*/ 720302 w 5277870"/>
              <a:gd name="connsiteY10" fmla="*/ 6610437 h 6858000"/>
              <a:gd name="connsiteX11" fmla="*/ 720839 w 5277870"/>
              <a:gd name="connsiteY11" fmla="*/ 6596307 h 6858000"/>
              <a:gd name="connsiteX12" fmla="*/ 737648 w 5277870"/>
              <a:gd name="connsiteY12" fmla="*/ 6536039 h 6858000"/>
              <a:gd name="connsiteX13" fmla="*/ 674147 w 5277870"/>
              <a:gd name="connsiteY13" fmla="*/ 6239239 h 6858000"/>
              <a:gd name="connsiteX14" fmla="*/ 660239 w 5277870"/>
              <a:gd name="connsiteY14" fmla="*/ 6116986 h 6858000"/>
              <a:gd name="connsiteX15" fmla="*/ 632472 w 5277870"/>
              <a:gd name="connsiteY15" fmla="*/ 5895434 h 6858000"/>
              <a:gd name="connsiteX16" fmla="*/ 606181 w 5277870"/>
              <a:gd name="connsiteY16" fmla="*/ 5848019 h 6858000"/>
              <a:gd name="connsiteX17" fmla="*/ 558708 w 5277870"/>
              <a:gd name="connsiteY17" fmla="*/ 5722306 h 6858000"/>
              <a:gd name="connsiteX18" fmla="*/ 523366 w 5277870"/>
              <a:gd name="connsiteY18" fmla="*/ 5528085 h 6858000"/>
              <a:gd name="connsiteX19" fmla="*/ 504822 w 5277870"/>
              <a:gd name="connsiteY19" fmla="*/ 5506768 h 6858000"/>
              <a:gd name="connsiteX20" fmla="*/ 486823 w 5277870"/>
              <a:gd name="connsiteY20" fmla="*/ 5473318 h 6858000"/>
              <a:gd name="connsiteX21" fmla="*/ 445965 w 5277870"/>
              <a:gd name="connsiteY21" fmla="*/ 5418521 h 6858000"/>
              <a:gd name="connsiteX22" fmla="*/ 406875 w 5277870"/>
              <a:gd name="connsiteY22" fmla="*/ 5337536 h 6858000"/>
              <a:gd name="connsiteX23" fmla="*/ 428541 w 5277870"/>
              <a:gd name="connsiteY23" fmla="*/ 5255190 h 6858000"/>
              <a:gd name="connsiteX24" fmla="*/ 408744 w 5277870"/>
              <a:gd name="connsiteY24" fmla="*/ 5208171 h 6858000"/>
              <a:gd name="connsiteX25" fmla="*/ 384011 w 5277870"/>
              <a:gd name="connsiteY25" fmla="*/ 4993731 h 6858000"/>
              <a:gd name="connsiteX26" fmla="*/ 355965 w 5277870"/>
              <a:gd name="connsiteY26" fmla="*/ 4896399 h 6858000"/>
              <a:gd name="connsiteX27" fmla="*/ 326244 w 5277870"/>
              <a:gd name="connsiteY27" fmla="*/ 4838613 h 6858000"/>
              <a:gd name="connsiteX28" fmla="*/ 312542 w 5277870"/>
              <a:gd name="connsiteY28" fmla="*/ 4796522 h 6858000"/>
              <a:gd name="connsiteX29" fmla="*/ 274747 w 5277870"/>
              <a:gd name="connsiteY29" fmla="*/ 4672370 h 6858000"/>
              <a:gd name="connsiteX30" fmla="*/ 259158 w 5277870"/>
              <a:gd name="connsiteY30" fmla="*/ 4634253 h 6858000"/>
              <a:gd name="connsiteX31" fmla="*/ 192785 w 5277870"/>
              <a:gd name="connsiteY31" fmla="*/ 4549232 h 6858000"/>
              <a:gd name="connsiteX32" fmla="*/ 136304 w 5277870"/>
              <a:gd name="connsiteY32" fmla="*/ 4479912 h 6858000"/>
              <a:gd name="connsiteX33" fmla="*/ 127433 w 5277870"/>
              <a:gd name="connsiteY33" fmla="*/ 4376609 h 6858000"/>
              <a:gd name="connsiteX34" fmla="*/ 90884 w 5277870"/>
              <a:gd name="connsiteY34" fmla="*/ 4280257 h 6858000"/>
              <a:gd name="connsiteX35" fmla="*/ 87020 w 5277870"/>
              <a:gd name="connsiteY35" fmla="*/ 4208492 h 6858000"/>
              <a:gd name="connsiteX36" fmla="*/ 111109 w 5277870"/>
              <a:gd name="connsiteY36" fmla="*/ 4120636 h 6858000"/>
              <a:gd name="connsiteX37" fmla="*/ 118542 w 5277870"/>
              <a:gd name="connsiteY37" fmla="*/ 4116556 h 6858000"/>
              <a:gd name="connsiteX38" fmla="*/ 117882 w 5277870"/>
              <a:gd name="connsiteY38" fmla="*/ 4109625 h 6858000"/>
              <a:gd name="connsiteX39" fmla="*/ 110577 w 5277870"/>
              <a:gd name="connsiteY39" fmla="*/ 4105624 h 6858000"/>
              <a:gd name="connsiteX40" fmla="*/ 111226 w 5277870"/>
              <a:gd name="connsiteY40" fmla="*/ 4051441 h 6858000"/>
              <a:gd name="connsiteX41" fmla="*/ 124729 w 5277870"/>
              <a:gd name="connsiteY41" fmla="*/ 3988494 h 6858000"/>
              <a:gd name="connsiteX42" fmla="*/ 98339 w 5277870"/>
              <a:gd name="connsiteY42" fmla="*/ 3926485 h 6858000"/>
              <a:gd name="connsiteX43" fmla="*/ 82808 w 5277870"/>
              <a:gd name="connsiteY43" fmla="*/ 3857057 h 6858000"/>
              <a:gd name="connsiteX44" fmla="*/ 73254 w 5277870"/>
              <a:gd name="connsiteY44" fmla="*/ 3815650 h 6858000"/>
              <a:gd name="connsiteX45" fmla="*/ 67891 w 5277870"/>
              <a:gd name="connsiteY45" fmla="*/ 3696745 h 6858000"/>
              <a:gd name="connsiteX46" fmla="*/ 85894 w 5277870"/>
              <a:gd name="connsiteY46" fmla="*/ 3477814 h 6858000"/>
              <a:gd name="connsiteX47" fmla="*/ 83529 w 5277870"/>
              <a:gd name="connsiteY47" fmla="*/ 3375354 h 6858000"/>
              <a:gd name="connsiteX48" fmla="*/ 86805 w 5277870"/>
              <a:gd name="connsiteY48" fmla="*/ 3235494 h 6858000"/>
              <a:gd name="connsiteX49" fmla="*/ 79332 w 5277870"/>
              <a:gd name="connsiteY49" fmla="*/ 3111896 h 6858000"/>
              <a:gd name="connsiteX50" fmla="*/ 69725 w 5277870"/>
              <a:gd name="connsiteY50" fmla="*/ 3061665 h 6858000"/>
              <a:gd name="connsiteX51" fmla="*/ 58409 w 5277870"/>
              <a:gd name="connsiteY51" fmla="*/ 3026187 h 6858000"/>
              <a:gd name="connsiteX52" fmla="*/ 52868 w 5277870"/>
              <a:gd name="connsiteY52" fmla="*/ 2930097 h 6858000"/>
              <a:gd name="connsiteX53" fmla="*/ 53405 w 5277870"/>
              <a:gd name="connsiteY53" fmla="*/ 2768399 h 6858000"/>
              <a:gd name="connsiteX54" fmla="*/ 51356 w 5277870"/>
              <a:gd name="connsiteY54" fmla="*/ 2734615 h 6858000"/>
              <a:gd name="connsiteX55" fmla="*/ 40996 w 5277870"/>
              <a:gd name="connsiteY55" fmla="*/ 2708116 h 6858000"/>
              <a:gd name="connsiteX56" fmla="*/ 31097 w 5277870"/>
              <a:gd name="connsiteY56" fmla="*/ 2704185 h 6858000"/>
              <a:gd name="connsiteX57" fmla="*/ 28589 w 5277870"/>
              <a:gd name="connsiteY57" fmla="*/ 2686011 h 6858000"/>
              <a:gd name="connsiteX58" fmla="*/ 13795 w 5277870"/>
              <a:gd name="connsiteY58" fmla="*/ 2656504 h 6858000"/>
              <a:gd name="connsiteX59" fmla="*/ 32108 w 5277870"/>
              <a:gd name="connsiteY59" fmla="*/ 2589493 h 6858000"/>
              <a:gd name="connsiteX60" fmla="*/ 32991 w 5277870"/>
              <a:gd name="connsiteY60" fmla="*/ 2457617 h 6858000"/>
              <a:gd name="connsiteX61" fmla="*/ 39071 w 5277870"/>
              <a:gd name="connsiteY61" fmla="*/ 2210817 h 6858000"/>
              <a:gd name="connsiteX62" fmla="*/ 19663 w 5277870"/>
              <a:gd name="connsiteY62" fmla="*/ 1901521 h 6858000"/>
              <a:gd name="connsiteX63" fmla="*/ 0 w 5277870"/>
              <a:gd name="connsiteY63" fmla="*/ 1700722 h 6858000"/>
              <a:gd name="connsiteX64" fmla="*/ 18023 w 5277870"/>
              <a:gd name="connsiteY64" fmla="*/ 1661610 h 6858000"/>
              <a:gd name="connsiteX65" fmla="*/ 24668 w 5277870"/>
              <a:gd name="connsiteY65" fmla="*/ 1640073 h 6858000"/>
              <a:gd name="connsiteX66" fmla="*/ 23087 w 5277870"/>
              <a:gd name="connsiteY66" fmla="*/ 1637398 h 6858000"/>
              <a:gd name="connsiteX67" fmla="*/ 23692 w 5277870"/>
              <a:gd name="connsiteY67" fmla="*/ 1612248 h 6858000"/>
              <a:gd name="connsiteX68" fmla="*/ 41914 w 5277870"/>
              <a:gd name="connsiteY68" fmla="*/ 1498097 h 6858000"/>
              <a:gd name="connsiteX69" fmla="*/ 40195 w 5277870"/>
              <a:gd name="connsiteY69" fmla="*/ 1497364 h 6858000"/>
              <a:gd name="connsiteX70" fmla="*/ 37070 w 5277870"/>
              <a:gd name="connsiteY70" fmla="*/ 1490042 h 6858000"/>
              <a:gd name="connsiteX71" fmla="*/ 55020 w 5277870"/>
              <a:gd name="connsiteY71" fmla="*/ 1451416 h 6858000"/>
              <a:gd name="connsiteX72" fmla="*/ 91616 w 5277870"/>
              <a:gd name="connsiteY72" fmla="*/ 1281781 h 6858000"/>
              <a:gd name="connsiteX73" fmla="*/ 166980 w 5277870"/>
              <a:gd name="connsiteY73" fmla="*/ 1074754 h 6858000"/>
              <a:gd name="connsiteX74" fmla="*/ 201075 w 5277870"/>
              <a:gd name="connsiteY74" fmla="*/ 1019094 h 6858000"/>
              <a:gd name="connsiteX75" fmla="*/ 237042 w 5277870"/>
              <a:gd name="connsiteY75" fmla="*/ 938921 h 6858000"/>
              <a:gd name="connsiteX76" fmla="*/ 295369 w 5277870"/>
              <a:gd name="connsiteY76" fmla="*/ 815814 h 6858000"/>
              <a:gd name="connsiteX77" fmla="*/ 411453 w 5277870"/>
              <a:gd name="connsiteY77" fmla="*/ 584070 h 6858000"/>
              <a:gd name="connsiteX78" fmla="*/ 436475 w 5277870"/>
              <a:gd name="connsiteY78" fmla="*/ 461805 h 6858000"/>
              <a:gd name="connsiteX79" fmla="*/ 468429 w 5277870"/>
              <a:gd name="connsiteY79" fmla="*/ 360945 h 6858000"/>
              <a:gd name="connsiteX80" fmla="*/ 470922 w 5277870"/>
              <a:gd name="connsiteY80" fmla="*/ 226335 h 6858000"/>
              <a:gd name="connsiteX81" fmla="*/ 499717 w 5277870"/>
              <a:gd name="connsiteY81" fmla="*/ 51690 h 6858000"/>
              <a:gd name="connsiteX82" fmla="*/ 497850 w 5277870"/>
              <a:gd name="connsiteY82" fmla="*/ 22133 h 6858000"/>
              <a:gd name="connsiteX83" fmla="*/ 487145 w 5277870"/>
              <a:gd name="connsiteY83" fmla="*/ 1037 h 6858000"/>
              <a:gd name="connsiteX84" fmla="*/ 487607 w 5277870"/>
              <a:gd name="connsiteY84"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5277870" h="6858000">
                <a:moveTo>
                  <a:pt x="487607" y="0"/>
                </a:moveTo>
                <a:lnTo>
                  <a:pt x="5277870" y="0"/>
                </a:lnTo>
                <a:lnTo>
                  <a:pt x="5277870" y="6858000"/>
                </a:lnTo>
                <a:lnTo>
                  <a:pt x="893273" y="6857998"/>
                </a:lnTo>
                <a:lnTo>
                  <a:pt x="876958" y="6843615"/>
                </a:lnTo>
                <a:lnTo>
                  <a:pt x="848451" y="6800899"/>
                </a:lnTo>
                <a:lnTo>
                  <a:pt x="827952" y="6765441"/>
                </a:lnTo>
                <a:cubicBezTo>
                  <a:pt x="827507" y="6750832"/>
                  <a:pt x="798355" y="6753978"/>
                  <a:pt x="799830" y="6739541"/>
                </a:cubicBezTo>
                <a:cubicBezTo>
                  <a:pt x="786503" y="6723280"/>
                  <a:pt x="803673" y="6682742"/>
                  <a:pt x="789686" y="6673829"/>
                </a:cubicBezTo>
                <a:cubicBezTo>
                  <a:pt x="776006" y="6657903"/>
                  <a:pt x="778015" y="6625745"/>
                  <a:pt x="765406" y="6620155"/>
                </a:cubicBezTo>
                <a:lnTo>
                  <a:pt x="720302" y="6610437"/>
                </a:lnTo>
                <a:lnTo>
                  <a:pt x="720839" y="6596307"/>
                </a:lnTo>
                <a:lnTo>
                  <a:pt x="737648" y="6536039"/>
                </a:lnTo>
                <a:cubicBezTo>
                  <a:pt x="731713" y="6378236"/>
                  <a:pt x="664893" y="6350780"/>
                  <a:pt x="674147" y="6239239"/>
                </a:cubicBezTo>
                <a:cubicBezTo>
                  <a:pt x="668193" y="6196030"/>
                  <a:pt x="677776" y="6168747"/>
                  <a:pt x="660239" y="6116986"/>
                </a:cubicBezTo>
                <a:cubicBezTo>
                  <a:pt x="693882" y="6035788"/>
                  <a:pt x="626477" y="5971885"/>
                  <a:pt x="632472" y="5895434"/>
                </a:cubicBezTo>
                <a:cubicBezTo>
                  <a:pt x="571936" y="5884249"/>
                  <a:pt x="624704" y="5880776"/>
                  <a:pt x="606181" y="5848019"/>
                </a:cubicBezTo>
                <a:cubicBezTo>
                  <a:pt x="593885" y="5819164"/>
                  <a:pt x="572509" y="5775628"/>
                  <a:pt x="558708" y="5722306"/>
                </a:cubicBezTo>
                <a:cubicBezTo>
                  <a:pt x="551746" y="5685812"/>
                  <a:pt x="532346" y="5564008"/>
                  <a:pt x="523366" y="5528085"/>
                </a:cubicBezTo>
                <a:cubicBezTo>
                  <a:pt x="518594" y="5519172"/>
                  <a:pt x="523045" y="5505250"/>
                  <a:pt x="504822" y="5506768"/>
                </a:cubicBezTo>
                <a:cubicBezTo>
                  <a:pt x="482648" y="5506487"/>
                  <a:pt x="511311" y="5459433"/>
                  <a:pt x="486823" y="5473318"/>
                </a:cubicBezTo>
                <a:cubicBezTo>
                  <a:pt x="506358" y="5440194"/>
                  <a:pt x="459463" y="5435836"/>
                  <a:pt x="445965" y="5418521"/>
                </a:cubicBezTo>
                <a:cubicBezTo>
                  <a:pt x="465954" y="5390815"/>
                  <a:pt x="417921" y="5381811"/>
                  <a:pt x="406875" y="5337536"/>
                </a:cubicBezTo>
                <a:cubicBezTo>
                  <a:pt x="430123" y="5306619"/>
                  <a:pt x="399081" y="5307846"/>
                  <a:pt x="428541" y="5255190"/>
                </a:cubicBezTo>
                <a:cubicBezTo>
                  <a:pt x="428852" y="5233629"/>
                  <a:pt x="407502" y="5247189"/>
                  <a:pt x="408744" y="5208171"/>
                </a:cubicBezTo>
                <a:cubicBezTo>
                  <a:pt x="406613" y="5154483"/>
                  <a:pt x="390295" y="5051554"/>
                  <a:pt x="384011" y="4993731"/>
                </a:cubicBezTo>
                <a:cubicBezTo>
                  <a:pt x="373186" y="4967089"/>
                  <a:pt x="370884" y="4912140"/>
                  <a:pt x="355965" y="4896399"/>
                </a:cubicBezTo>
                <a:cubicBezTo>
                  <a:pt x="355837" y="4852829"/>
                  <a:pt x="351078" y="4813709"/>
                  <a:pt x="326244" y="4838613"/>
                </a:cubicBezTo>
                <a:cubicBezTo>
                  <a:pt x="299018" y="4831439"/>
                  <a:pt x="336627" y="4804968"/>
                  <a:pt x="312542" y="4796522"/>
                </a:cubicBezTo>
                <a:lnTo>
                  <a:pt x="274747" y="4672370"/>
                </a:lnTo>
                <a:cubicBezTo>
                  <a:pt x="286762" y="4649487"/>
                  <a:pt x="276585" y="4640072"/>
                  <a:pt x="259158" y="4634253"/>
                </a:cubicBezTo>
                <a:cubicBezTo>
                  <a:pt x="255297" y="4595381"/>
                  <a:pt x="210632" y="4586807"/>
                  <a:pt x="192785" y="4549232"/>
                </a:cubicBezTo>
                <a:cubicBezTo>
                  <a:pt x="175514" y="4501329"/>
                  <a:pt x="155204" y="4520147"/>
                  <a:pt x="136304" y="4479912"/>
                </a:cubicBezTo>
                <a:lnTo>
                  <a:pt x="127433" y="4376609"/>
                </a:lnTo>
                <a:cubicBezTo>
                  <a:pt x="119863" y="4343333"/>
                  <a:pt x="97619" y="4308276"/>
                  <a:pt x="90884" y="4280257"/>
                </a:cubicBezTo>
                <a:cubicBezTo>
                  <a:pt x="94219" y="4220025"/>
                  <a:pt x="104684" y="4233011"/>
                  <a:pt x="87020" y="4208492"/>
                </a:cubicBezTo>
                <a:cubicBezTo>
                  <a:pt x="95065" y="4180444"/>
                  <a:pt x="129022" y="4152083"/>
                  <a:pt x="111109" y="4120636"/>
                </a:cubicBezTo>
                <a:cubicBezTo>
                  <a:pt x="115978" y="4121934"/>
                  <a:pt x="117998" y="4120145"/>
                  <a:pt x="118542" y="4116556"/>
                </a:cubicBezTo>
                <a:cubicBezTo>
                  <a:pt x="118321" y="4114246"/>
                  <a:pt x="118101" y="4111935"/>
                  <a:pt x="117882" y="4109625"/>
                </a:cubicBezTo>
                <a:lnTo>
                  <a:pt x="110577" y="4105624"/>
                </a:lnTo>
                <a:cubicBezTo>
                  <a:pt x="85114" y="4088878"/>
                  <a:pt x="113587" y="4082596"/>
                  <a:pt x="111226" y="4051441"/>
                </a:cubicBezTo>
                <a:cubicBezTo>
                  <a:pt x="111638" y="4036628"/>
                  <a:pt x="118512" y="3985548"/>
                  <a:pt x="124729" y="3988494"/>
                </a:cubicBezTo>
                <a:lnTo>
                  <a:pt x="98339" y="3926485"/>
                </a:lnTo>
                <a:cubicBezTo>
                  <a:pt x="120456" y="3887663"/>
                  <a:pt x="82381" y="3893685"/>
                  <a:pt x="82808" y="3857057"/>
                </a:cubicBezTo>
                <a:cubicBezTo>
                  <a:pt x="89625" y="3836374"/>
                  <a:pt x="88641" y="3824518"/>
                  <a:pt x="73254" y="3815650"/>
                </a:cubicBezTo>
                <a:cubicBezTo>
                  <a:pt x="107452" y="3718923"/>
                  <a:pt x="64680" y="3772318"/>
                  <a:pt x="67891" y="3696745"/>
                </a:cubicBezTo>
                <a:cubicBezTo>
                  <a:pt x="73347" y="3630391"/>
                  <a:pt x="83288" y="3531379"/>
                  <a:pt x="85894" y="3477814"/>
                </a:cubicBezTo>
                <a:cubicBezTo>
                  <a:pt x="88500" y="3424249"/>
                  <a:pt x="86217" y="3377198"/>
                  <a:pt x="83529" y="3375354"/>
                </a:cubicBezTo>
                <a:cubicBezTo>
                  <a:pt x="83101" y="3339059"/>
                  <a:pt x="90016" y="3285266"/>
                  <a:pt x="86805" y="3235494"/>
                </a:cubicBezTo>
                <a:cubicBezTo>
                  <a:pt x="78762" y="3207446"/>
                  <a:pt x="61419" y="3143345"/>
                  <a:pt x="79332" y="3111896"/>
                </a:cubicBezTo>
                <a:cubicBezTo>
                  <a:pt x="59856" y="3117096"/>
                  <a:pt x="85974" y="3072872"/>
                  <a:pt x="69725" y="3061665"/>
                </a:cubicBezTo>
                <a:cubicBezTo>
                  <a:pt x="56184" y="3054621"/>
                  <a:pt x="60953" y="3039562"/>
                  <a:pt x="58409" y="3026187"/>
                </a:cubicBezTo>
                <a:cubicBezTo>
                  <a:pt x="45869" y="3013333"/>
                  <a:pt x="46112" y="2950064"/>
                  <a:pt x="52868" y="2930097"/>
                </a:cubicBezTo>
                <a:cubicBezTo>
                  <a:pt x="80421" y="2876459"/>
                  <a:pt x="32874" y="2811741"/>
                  <a:pt x="53405" y="2768399"/>
                </a:cubicBezTo>
                <a:cubicBezTo>
                  <a:pt x="54801" y="2755814"/>
                  <a:pt x="53816" y="2744722"/>
                  <a:pt x="51356" y="2734615"/>
                </a:cubicBezTo>
                <a:lnTo>
                  <a:pt x="40996" y="2708116"/>
                </a:lnTo>
                <a:lnTo>
                  <a:pt x="31097" y="2704185"/>
                </a:lnTo>
                <a:lnTo>
                  <a:pt x="28589" y="2686011"/>
                </a:lnTo>
                <a:lnTo>
                  <a:pt x="13795" y="2656504"/>
                </a:lnTo>
                <a:cubicBezTo>
                  <a:pt x="56166" y="2648211"/>
                  <a:pt x="-6214" y="2580540"/>
                  <a:pt x="32108" y="2589493"/>
                </a:cubicBezTo>
                <a:cubicBezTo>
                  <a:pt x="22039" y="2539863"/>
                  <a:pt x="41060" y="2531259"/>
                  <a:pt x="32991" y="2457617"/>
                </a:cubicBezTo>
                <a:cubicBezTo>
                  <a:pt x="45635" y="2365891"/>
                  <a:pt x="40786" y="2284833"/>
                  <a:pt x="39071" y="2210817"/>
                </a:cubicBezTo>
                <a:cubicBezTo>
                  <a:pt x="39941" y="2106412"/>
                  <a:pt x="22396" y="1993081"/>
                  <a:pt x="19663" y="1901521"/>
                </a:cubicBezTo>
                <a:cubicBezTo>
                  <a:pt x="10670" y="1826286"/>
                  <a:pt x="4249" y="1796783"/>
                  <a:pt x="0" y="1700722"/>
                </a:cubicBezTo>
                <a:cubicBezTo>
                  <a:pt x="5587" y="1695223"/>
                  <a:pt x="14814" y="1668682"/>
                  <a:pt x="18023" y="1661610"/>
                </a:cubicBezTo>
                <a:lnTo>
                  <a:pt x="24668" y="1640073"/>
                </a:lnTo>
                <a:lnTo>
                  <a:pt x="23087" y="1637398"/>
                </a:lnTo>
                <a:cubicBezTo>
                  <a:pt x="19812" y="1625364"/>
                  <a:pt x="20811" y="1617807"/>
                  <a:pt x="23692" y="1612248"/>
                </a:cubicBezTo>
                <a:lnTo>
                  <a:pt x="41914" y="1498097"/>
                </a:lnTo>
                <a:lnTo>
                  <a:pt x="40195" y="1497364"/>
                </a:lnTo>
                <a:lnTo>
                  <a:pt x="37070" y="1490042"/>
                </a:lnTo>
                <a:lnTo>
                  <a:pt x="55020" y="1451416"/>
                </a:lnTo>
                <a:cubicBezTo>
                  <a:pt x="73102" y="1417430"/>
                  <a:pt x="80421" y="1313985"/>
                  <a:pt x="91616" y="1281781"/>
                </a:cubicBezTo>
                <a:cubicBezTo>
                  <a:pt x="137974" y="1171345"/>
                  <a:pt x="146547" y="1130634"/>
                  <a:pt x="166980" y="1074754"/>
                </a:cubicBezTo>
                <a:cubicBezTo>
                  <a:pt x="181651" y="1040817"/>
                  <a:pt x="190408" y="1034723"/>
                  <a:pt x="201075" y="1019094"/>
                </a:cubicBezTo>
                <a:cubicBezTo>
                  <a:pt x="207201" y="1005265"/>
                  <a:pt x="260932" y="958184"/>
                  <a:pt x="237042" y="938921"/>
                </a:cubicBezTo>
                <a:cubicBezTo>
                  <a:pt x="287348" y="869297"/>
                  <a:pt x="265291" y="876942"/>
                  <a:pt x="295369" y="815814"/>
                </a:cubicBezTo>
                <a:cubicBezTo>
                  <a:pt x="329951" y="751141"/>
                  <a:pt x="383834" y="609442"/>
                  <a:pt x="411453" y="584070"/>
                </a:cubicBezTo>
                <a:cubicBezTo>
                  <a:pt x="438653" y="530431"/>
                  <a:pt x="423178" y="516020"/>
                  <a:pt x="436475" y="461805"/>
                </a:cubicBezTo>
                <a:cubicBezTo>
                  <a:pt x="454281" y="438996"/>
                  <a:pt x="448264" y="386523"/>
                  <a:pt x="468429" y="360945"/>
                </a:cubicBezTo>
                <a:cubicBezTo>
                  <a:pt x="474686" y="267247"/>
                  <a:pt x="468220" y="285413"/>
                  <a:pt x="470922" y="226335"/>
                </a:cubicBezTo>
                <a:cubicBezTo>
                  <a:pt x="481883" y="180653"/>
                  <a:pt x="495229" y="85724"/>
                  <a:pt x="499717" y="51690"/>
                </a:cubicBezTo>
                <a:cubicBezTo>
                  <a:pt x="482601" y="39734"/>
                  <a:pt x="492651" y="34426"/>
                  <a:pt x="497850" y="22133"/>
                </a:cubicBezTo>
                <a:cubicBezTo>
                  <a:pt x="482148" y="14444"/>
                  <a:pt x="483752" y="7720"/>
                  <a:pt x="487145" y="1037"/>
                </a:cubicBezTo>
                <a:lnTo>
                  <a:pt x="487607" y="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a:xfrm>
            <a:off x="709684" y="1562100"/>
            <a:ext cx="3795642" cy="3733800"/>
          </a:xfrm>
        </p:spPr>
        <p:txBody>
          <a:bodyPr>
            <a:normAutofit/>
          </a:bodyPr>
          <a:lstStyle/>
          <a:p>
            <a:pPr algn="ctr"/>
            <a:r>
              <a:rPr lang="es-CO" dirty="0"/>
              <a:t>Caso B</a:t>
            </a:r>
          </a:p>
        </p:txBody>
      </p:sp>
      <p:pic>
        <p:nvPicPr>
          <p:cNvPr id="6" name="Marcador de contenido 6" descr="Diagrama&#10;&#10;Descripción generada automáticamente">
            <a:extLst>
              <a:ext uri="{FF2B5EF4-FFF2-40B4-BE49-F238E27FC236}">
                <a16:creationId xmlns:a16="http://schemas.microsoft.com/office/drawing/2014/main" id="{7D83F46F-74D6-5444-94A8-87EAF4263EFE}"/>
              </a:ext>
            </a:extLst>
          </p:cNvPr>
          <p:cNvPicPr>
            <a:picLocks noChangeAspect="1"/>
          </p:cNvPicPr>
          <p:nvPr/>
        </p:nvPicPr>
        <p:blipFill rotWithShape="1">
          <a:blip r:embed="rId2"/>
          <a:srcRect l="39892" t="33182" r="35664" b="9557"/>
          <a:stretch/>
        </p:blipFill>
        <p:spPr>
          <a:xfrm>
            <a:off x="5987554" y="1008632"/>
            <a:ext cx="4857311" cy="5250182"/>
          </a:xfrm>
          <a:prstGeom prst="rect">
            <a:avLst/>
          </a:prstGeom>
        </p:spPr>
      </p:pic>
    </p:spTree>
    <p:extLst>
      <p:ext uri="{BB962C8B-B14F-4D97-AF65-F5344CB8AC3E}">
        <p14:creationId xmlns:p14="http://schemas.microsoft.com/office/powerpoint/2010/main" val="11582933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515456E-B1B1-48C1-8164-7E567F5D4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A8CF0DC-D23A-4CA2-8463-27F899283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B8A381C4-0C0D-491F-90D8-63CF760B4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5698">
            <a:off x="-195643" y="67946"/>
            <a:ext cx="6408310" cy="6912725"/>
          </a:xfrm>
          <a:custGeom>
            <a:avLst/>
            <a:gdLst>
              <a:gd name="connsiteX0" fmla="*/ 0 w 6408310"/>
              <a:gd name="connsiteY0" fmla="*/ 108934 h 6912725"/>
              <a:gd name="connsiteX1" fmla="*/ 1911522 w 6408310"/>
              <a:gd name="connsiteY1" fmla="*/ 0 h 6912725"/>
              <a:gd name="connsiteX2" fmla="*/ 1916026 w 6408310"/>
              <a:gd name="connsiteY2" fmla="*/ 4704 h 6912725"/>
              <a:gd name="connsiteX3" fmla="*/ 1911112 w 6408310"/>
              <a:gd name="connsiteY3" fmla="*/ 17418 h 6912725"/>
              <a:gd name="connsiteX4" fmla="*/ 1972871 w 6408310"/>
              <a:gd name="connsiteY4" fmla="*/ 72530 h 6912725"/>
              <a:gd name="connsiteX5" fmla="*/ 2069180 w 6408310"/>
              <a:gd name="connsiteY5" fmla="*/ 173199 h 6912725"/>
              <a:gd name="connsiteX6" fmla="*/ 2131569 w 6408310"/>
              <a:gd name="connsiteY6" fmla="*/ 227805 h 6912725"/>
              <a:gd name="connsiteX7" fmla="*/ 2162747 w 6408310"/>
              <a:gd name="connsiteY7" fmla="*/ 239714 h 6912725"/>
              <a:gd name="connsiteX8" fmla="*/ 2220499 w 6408310"/>
              <a:gd name="connsiteY8" fmla="*/ 289903 h 6912725"/>
              <a:gd name="connsiteX9" fmla="*/ 2381978 w 6408310"/>
              <a:gd name="connsiteY9" fmla="*/ 391093 h 6912725"/>
              <a:gd name="connsiteX10" fmla="*/ 2445910 w 6408310"/>
              <a:gd name="connsiteY10" fmla="*/ 463815 h 6912725"/>
              <a:gd name="connsiteX11" fmla="*/ 2531236 w 6408310"/>
              <a:gd name="connsiteY11" fmla="*/ 600817 h 6912725"/>
              <a:gd name="connsiteX12" fmla="*/ 2617149 w 6408310"/>
              <a:gd name="connsiteY12" fmla="*/ 703748 h 6912725"/>
              <a:gd name="connsiteX13" fmla="*/ 2650333 w 6408310"/>
              <a:gd name="connsiteY13" fmla="*/ 720900 h 6912725"/>
              <a:gd name="connsiteX14" fmla="*/ 2705541 w 6408310"/>
              <a:gd name="connsiteY14" fmla="*/ 750090 h 6912725"/>
              <a:gd name="connsiteX15" fmla="*/ 2757210 w 6408310"/>
              <a:gd name="connsiteY15" fmla="*/ 789489 h 6912725"/>
              <a:gd name="connsiteX16" fmla="*/ 2791660 w 6408310"/>
              <a:gd name="connsiteY16" fmla="*/ 816041 h 6912725"/>
              <a:gd name="connsiteX17" fmla="*/ 2840975 w 6408310"/>
              <a:gd name="connsiteY17" fmla="*/ 842225 h 6912725"/>
              <a:gd name="connsiteX18" fmla="*/ 2917970 w 6408310"/>
              <a:gd name="connsiteY18" fmla="*/ 879392 h 6912725"/>
              <a:gd name="connsiteX19" fmla="*/ 2957236 w 6408310"/>
              <a:gd name="connsiteY19" fmla="*/ 906835 h 6912725"/>
              <a:gd name="connsiteX20" fmla="*/ 3117215 w 6408310"/>
              <a:gd name="connsiteY20" fmla="*/ 1073714 h 6912725"/>
              <a:gd name="connsiteX21" fmla="*/ 3250958 w 6408310"/>
              <a:gd name="connsiteY21" fmla="*/ 1130397 h 6912725"/>
              <a:gd name="connsiteX22" fmla="*/ 3496717 w 6408310"/>
              <a:gd name="connsiteY22" fmla="*/ 1260412 h 6912725"/>
              <a:gd name="connsiteX23" fmla="*/ 3494992 w 6408310"/>
              <a:gd name="connsiteY23" fmla="*/ 1268283 h 6912725"/>
              <a:gd name="connsiteX24" fmla="*/ 3508993 w 6408310"/>
              <a:gd name="connsiteY24" fmla="*/ 1287737 h 6912725"/>
              <a:gd name="connsiteX25" fmla="*/ 3512115 w 6408310"/>
              <a:gd name="connsiteY25" fmla="*/ 1288544 h 6912725"/>
              <a:gd name="connsiteX26" fmla="*/ 3548697 w 6408310"/>
              <a:gd name="connsiteY26" fmla="*/ 1363739 h 6912725"/>
              <a:gd name="connsiteX27" fmla="*/ 3656567 w 6408310"/>
              <a:gd name="connsiteY27" fmla="*/ 1479533 h 6912725"/>
              <a:gd name="connsiteX28" fmla="*/ 3661987 w 6408310"/>
              <a:gd name="connsiteY28" fmla="*/ 1491779 h 6912725"/>
              <a:gd name="connsiteX29" fmla="*/ 3667389 w 6408310"/>
              <a:gd name="connsiteY29" fmla="*/ 1495409 h 6912725"/>
              <a:gd name="connsiteX30" fmla="*/ 3800461 w 6408310"/>
              <a:gd name="connsiteY30" fmla="*/ 1696689 h 6912725"/>
              <a:gd name="connsiteX31" fmla="*/ 3933737 w 6408310"/>
              <a:gd name="connsiteY31" fmla="*/ 1853325 h 6912725"/>
              <a:gd name="connsiteX32" fmla="*/ 3946446 w 6408310"/>
              <a:gd name="connsiteY32" fmla="*/ 1903446 h 6912725"/>
              <a:gd name="connsiteX33" fmla="*/ 3960581 w 6408310"/>
              <a:gd name="connsiteY33" fmla="*/ 1913244 h 6912725"/>
              <a:gd name="connsiteX34" fmla="*/ 4015111 w 6408310"/>
              <a:gd name="connsiteY34" fmla="*/ 1956512 h 6912725"/>
              <a:gd name="connsiteX35" fmla="*/ 4070740 w 6408310"/>
              <a:gd name="connsiteY35" fmla="*/ 1999693 h 6912725"/>
              <a:gd name="connsiteX36" fmla="*/ 4091495 w 6408310"/>
              <a:gd name="connsiteY36" fmla="*/ 2064313 h 6912725"/>
              <a:gd name="connsiteX37" fmla="*/ 4118353 w 6408310"/>
              <a:gd name="connsiteY37" fmla="*/ 2073901 h 6912725"/>
              <a:gd name="connsiteX38" fmla="*/ 4123293 w 6408310"/>
              <a:gd name="connsiteY38" fmla="*/ 2075261 h 6912725"/>
              <a:gd name="connsiteX39" fmla="*/ 4166582 w 6408310"/>
              <a:gd name="connsiteY39" fmla="*/ 2120685 h 6912725"/>
              <a:gd name="connsiteX40" fmla="*/ 4213721 w 6408310"/>
              <a:gd name="connsiteY40" fmla="*/ 2168493 h 6912725"/>
              <a:gd name="connsiteX41" fmla="*/ 4250795 w 6408310"/>
              <a:gd name="connsiteY41" fmla="*/ 2261746 h 6912725"/>
              <a:gd name="connsiteX42" fmla="*/ 4295408 w 6408310"/>
              <a:gd name="connsiteY42" fmla="*/ 2340515 h 6912725"/>
              <a:gd name="connsiteX43" fmla="*/ 4318976 w 6408310"/>
              <a:gd name="connsiteY43" fmla="*/ 2371504 h 6912725"/>
              <a:gd name="connsiteX44" fmla="*/ 4323314 w 6408310"/>
              <a:gd name="connsiteY44" fmla="*/ 2378166 h 6912725"/>
              <a:gd name="connsiteX45" fmla="*/ 4323235 w 6408310"/>
              <a:gd name="connsiteY45" fmla="*/ 2378475 h 6912725"/>
              <a:gd name="connsiteX46" fmla="*/ 4327479 w 6408310"/>
              <a:gd name="connsiteY46" fmla="*/ 2385858 h 6912725"/>
              <a:gd name="connsiteX47" fmla="*/ 4331226 w 6408310"/>
              <a:gd name="connsiteY47" fmla="*/ 2390318 h 6912725"/>
              <a:gd name="connsiteX48" fmla="*/ 4339643 w 6408310"/>
              <a:gd name="connsiteY48" fmla="*/ 2403246 h 6912725"/>
              <a:gd name="connsiteX49" fmla="*/ 4341435 w 6408310"/>
              <a:gd name="connsiteY49" fmla="*/ 2408870 h 6912725"/>
              <a:gd name="connsiteX50" fmla="*/ 4340548 w 6408310"/>
              <a:gd name="connsiteY50" fmla="*/ 2412798 h 6912725"/>
              <a:gd name="connsiteX51" fmla="*/ 4351634 w 6408310"/>
              <a:gd name="connsiteY51" fmla="*/ 2443869 h 6912725"/>
              <a:gd name="connsiteX52" fmla="*/ 4380688 w 6408310"/>
              <a:gd name="connsiteY52" fmla="*/ 2504819 h 6912725"/>
              <a:gd name="connsiteX53" fmla="*/ 4399892 w 6408310"/>
              <a:gd name="connsiteY53" fmla="*/ 2537002 h 6912725"/>
              <a:gd name="connsiteX54" fmla="*/ 4449690 w 6408310"/>
              <a:gd name="connsiteY54" fmla="*/ 2628144 h 6912725"/>
              <a:gd name="connsiteX55" fmla="*/ 4512427 w 6408310"/>
              <a:gd name="connsiteY55" fmla="*/ 2840755 h 6912725"/>
              <a:gd name="connsiteX56" fmla="*/ 4591091 w 6408310"/>
              <a:gd name="connsiteY56" fmla="*/ 3036586 h 6912725"/>
              <a:gd name="connsiteX57" fmla="*/ 4757297 w 6408310"/>
              <a:gd name="connsiteY57" fmla="*/ 3388741 h 6912725"/>
              <a:gd name="connsiteX58" fmla="*/ 4755264 w 6408310"/>
              <a:gd name="connsiteY58" fmla="*/ 3461211 h 6912725"/>
              <a:gd name="connsiteX59" fmla="*/ 4776842 w 6408310"/>
              <a:gd name="connsiteY59" fmla="*/ 3503606 h 6912725"/>
              <a:gd name="connsiteX60" fmla="*/ 4815953 w 6408310"/>
              <a:gd name="connsiteY60" fmla="*/ 3543897 h 6912725"/>
              <a:gd name="connsiteX61" fmla="*/ 4826382 w 6408310"/>
              <a:gd name="connsiteY61" fmla="*/ 3589602 h 6912725"/>
              <a:gd name="connsiteX62" fmla="*/ 4900664 w 6408310"/>
              <a:gd name="connsiteY62" fmla="*/ 3697326 h 6912725"/>
              <a:gd name="connsiteX63" fmla="*/ 4944717 w 6408310"/>
              <a:gd name="connsiteY63" fmla="*/ 3795461 h 6912725"/>
              <a:gd name="connsiteX64" fmla="*/ 4981260 w 6408310"/>
              <a:gd name="connsiteY64" fmla="*/ 3887734 h 6912725"/>
              <a:gd name="connsiteX65" fmla="*/ 5000423 w 6408310"/>
              <a:gd name="connsiteY65" fmla="*/ 3933089 h 6912725"/>
              <a:gd name="connsiteX66" fmla="*/ 5033013 w 6408310"/>
              <a:gd name="connsiteY66" fmla="*/ 3937041 h 6912725"/>
              <a:gd name="connsiteX67" fmla="*/ 5081597 w 6408310"/>
              <a:gd name="connsiteY67" fmla="*/ 4013154 h 6912725"/>
              <a:gd name="connsiteX68" fmla="*/ 5088052 w 6408310"/>
              <a:gd name="connsiteY68" fmla="*/ 4027525 h 6912725"/>
              <a:gd name="connsiteX69" fmla="*/ 5189054 w 6408310"/>
              <a:gd name="connsiteY69" fmla="*/ 4098668 h 6912725"/>
              <a:gd name="connsiteX70" fmla="*/ 5228545 w 6408310"/>
              <a:gd name="connsiteY70" fmla="*/ 4146658 h 6912725"/>
              <a:gd name="connsiteX71" fmla="*/ 5268336 w 6408310"/>
              <a:gd name="connsiteY71" fmla="*/ 4194504 h 6912725"/>
              <a:gd name="connsiteX72" fmla="*/ 5317950 w 6408310"/>
              <a:gd name="connsiteY72" fmla="*/ 4267325 h 6912725"/>
              <a:gd name="connsiteX73" fmla="*/ 5598270 w 6408310"/>
              <a:gd name="connsiteY73" fmla="*/ 4563876 h 6912725"/>
              <a:gd name="connsiteX74" fmla="*/ 5833068 w 6408310"/>
              <a:gd name="connsiteY74" fmla="*/ 5016605 h 6912725"/>
              <a:gd name="connsiteX75" fmla="*/ 6045916 w 6408310"/>
              <a:gd name="connsiteY75" fmla="*/ 5405287 h 6912725"/>
              <a:gd name="connsiteX76" fmla="*/ 6117737 w 6408310"/>
              <a:gd name="connsiteY76" fmla="*/ 5538137 h 6912725"/>
              <a:gd name="connsiteX77" fmla="*/ 6144230 w 6408310"/>
              <a:gd name="connsiteY77" fmla="*/ 5635151 h 6912725"/>
              <a:gd name="connsiteX78" fmla="*/ 6176742 w 6408310"/>
              <a:gd name="connsiteY78" fmla="*/ 5809044 h 6912725"/>
              <a:gd name="connsiteX79" fmla="*/ 6245199 w 6408310"/>
              <a:gd name="connsiteY79" fmla="*/ 6038018 h 6912725"/>
              <a:gd name="connsiteX80" fmla="*/ 6303931 w 6408310"/>
              <a:gd name="connsiteY80" fmla="*/ 6175618 h 6912725"/>
              <a:gd name="connsiteX81" fmla="*/ 6336313 w 6408310"/>
              <a:gd name="connsiteY81" fmla="*/ 6345837 h 6912725"/>
              <a:gd name="connsiteX82" fmla="*/ 6401195 w 6408310"/>
              <a:gd name="connsiteY82" fmla="*/ 6542084 h 6912725"/>
              <a:gd name="connsiteX83" fmla="*/ 6408310 w 6408310"/>
              <a:gd name="connsiteY83" fmla="*/ 6612865 h 6912725"/>
              <a:gd name="connsiteX84" fmla="*/ 1146484 w 6408310"/>
              <a:gd name="connsiteY84" fmla="*/ 6912725 h 6912725"/>
              <a:gd name="connsiteX85" fmla="*/ 1108438 w 6408310"/>
              <a:gd name="connsiteY85" fmla="*/ 6825083 h 6912725"/>
              <a:gd name="connsiteX86" fmla="*/ 997867 w 6408310"/>
              <a:gd name="connsiteY86" fmla="*/ 6378703 h 6912725"/>
              <a:gd name="connsiteX87" fmla="*/ 858750 w 6408310"/>
              <a:gd name="connsiteY87" fmla="*/ 5923784 h 6912725"/>
              <a:gd name="connsiteX88" fmla="*/ 860408 w 6408310"/>
              <a:gd name="connsiteY88" fmla="*/ 5860728 h 6912725"/>
              <a:gd name="connsiteX89" fmla="*/ 853644 w 6408310"/>
              <a:gd name="connsiteY89" fmla="*/ 5771381 h 6912725"/>
              <a:gd name="connsiteX90" fmla="*/ 852164 w 6408310"/>
              <a:gd name="connsiteY90" fmla="*/ 5615193 h 6912725"/>
              <a:gd name="connsiteX91" fmla="*/ 831986 w 6408310"/>
              <a:gd name="connsiteY91" fmla="*/ 5402745 h 6912725"/>
              <a:gd name="connsiteX92" fmla="*/ 759590 w 6408310"/>
              <a:gd name="connsiteY92" fmla="*/ 5239800 h 6912725"/>
              <a:gd name="connsiteX93" fmla="*/ 767251 w 6408310"/>
              <a:gd name="connsiteY93" fmla="*/ 5227414 h 6912725"/>
              <a:gd name="connsiteX94" fmla="*/ 745427 w 6408310"/>
              <a:gd name="connsiteY94" fmla="*/ 5118958 h 6912725"/>
              <a:gd name="connsiteX95" fmla="*/ 635950 w 6408310"/>
              <a:gd name="connsiteY95" fmla="*/ 4788294 h 6912725"/>
              <a:gd name="connsiteX96" fmla="*/ 558787 w 6408310"/>
              <a:gd name="connsiteY96" fmla="*/ 4518070 h 6912725"/>
              <a:gd name="connsiteX97" fmla="*/ 555530 w 6408310"/>
              <a:gd name="connsiteY97" fmla="*/ 4444433 h 6912725"/>
              <a:gd name="connsiteX98" fmla="*/ 549378 w 6408310"/>
              <a:gd name="connsiteY98" fmla="*/ 4320965 h 6912725"/>
              <a:gd name="connsiteX99" fmla="*/ 572361 w 6408310"/>
              <a:gd name="connsiteY99" fmla="*/ 4232369 h 6912725"/>
              <a:gd name="connsiteX100" fmla="*/ 556288 w 6408310"/>
              <a:gd name="connsiteY100" fmla="*/ 4127673 h 6912725"/>
              <a:gd name="connsiteX101" fmla="*/ 506660 w 6408310"/>
              <a:gd name="connsiteY101" fmla="*/ 3821119 h 6912725"/>
              <a:gd name="connsiteX102" fmla="*/ 494791 w 6408310"/>
              <a:gd name="connsiteY102" fmla="*/ 3723556 h 6912725"/>
              <a:gd name="connsiteX103" fmla="*/ 490230 w 6408310"/>
              <a:gd name="connsiteY103" fmla="*/ 3508893 h 6912725"/>
              <a:gd name="connsiteX104" fmla="*/ 484223 w 6408310"/>
              <a:gd name="connsiteY104" fmla="*/ 3233179 h 6912725"/>
              <a:gd name="connsiteX105" fmla="*/ 460329 w 6408310"/>
              <a:gd name="connsiteY105" fmla="*/ 3041244 h 6912725"/>
              <a:gd name="connsiteX106" fmla="*/ 407197 w 6408310"/>
              <a:gd name="connsiteY106" fmla="*/ 2812292 h 6912725"/>
              <a:gd name="connsiteX107" fmla="*/ 386122 w 6408310"/>
              <a:gd name="connsiteY107" fmla="*/ 2757841 h 6912725"/>
              <a:gd name="connsiteX108" fmla="*/ 363684 w 6408310"/>
              <a:gd name="connsiteY108" fmla="*/ 2714608 h 6912725"/>
              <a:gd name="connsiteX109" fmla="*/ 330746 w 6408310"/>
              <a:gd name="connsiteY109" fmla="*/ 2625146 h 6912725"/>
              <a:gd name="connsiteX110" fmla="*/ 299927 w 6408310"/>
              <a:gd name="connsiteY110" fmla="*/ 2566177 h 6912725"/>
              <a:gd name="connsiteX111" fmla="*/ 288272 w 6408310"/>
              <a:gd name="connsiteY111" fmla="*/ 2439923 h 6912725"/>
              <a:gd name="connsiteX112" fmla="*/ 233611 w 6408310"/>
              <a:gd name="connsiteY112" fmla="*/ 2326248 h 6912725"/>
              <a:gd name="connsiteX113" fmla="*/ 115057 w 6408310"/>
              <a:gd name="connsiteY113" fmla="*/ 2127916 h 6912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6408310" h="6912725">
                <a:moveTo>
                  <a:pt x="0" y="108934"/>
                </a:moveTo>
                <a:lnTo>
                  <a:pt x="1911522" y="0"/>
                </a:lnTo>
                <a:lnTo>
                  <a:pt x="1916026" y="4704"/>
                </a:lnTo>
                <a:cubicBezTo>
                  <a:pt x="1916562" y="7914"/>
                  <a:pt x="1915147" y="12061"/>
                  <a:pt x="1911112" y="17418"/>
                </a:cubicBezTo>
                <a:cubicBezTo>
                  <a:pt x="1943271" y="27853"/>
                  <a:pt x="1947645" y="36373"/>
                  <a:pt x="1972871" y="72530"/>
                </a:cubicBezTo>
                <a:cubicBezTo>
                  <a:pt x="1980767" y="117667"/>
                  <a:pt x="2061296" y="115435"/>
                  <a:pt x="2069180" y="173199"/>
                </a:cubicBezTo>
                <a:cubicBezTo>
                  <a:pt x="2075196" y="191586"/>
                  <a:pt x="2112853" y="231006"/>
                  <a:pt x="2131569" y="227805"/>
                </a:cubicBezTo>
                <a:cubicBezTo>
                  <a:pt x="2141808" y="233828"/>
                  <a:pt x="2146631" y="247405"/>
                  <a:pt x="2162747" y="239714"/>
                </a:cubicBezTo>
                <a:cubicBezTo>
                  <a:pt x="2183739" y="232191"/>
                  <a:pt x="2206491" y="310465"/>
                  <a:pt x="2220499" y="289903"/>
                </a:cubicBezTo>
                <a:cubicBezTo>
                  <a:pt x="2257038" y="315132"/>
                  <a:pt x="2344409" y="362107"/>
                  <a:pt x="2381978" y="391093"/>
                </a:cubicBezTo>
                <a:cubicBezTo>
                  <a:pt x="2419547" y="420079"/>
                  <a:pt x="2445794" y="442621"/>
                  <a:pt x="2445910" y="463815"/>
                </a:cubicBezTo>
                <a:cubicBezTo>
                  <a:pt x="2462109" y="546053"/>
                  <a:pt x="2496860" y="553382"/>
                  <a:pt x="2531236" y="600817"/>
                </a:cubicBezTo>
                <a:cubicBezTo>
                  <a:pt x="2573647" y="650501"/>
                  <a:pt x="2589314" y="613369"/>
                  <a:pt x="2617149" y="703748"/>
                </a:cubicBezTo>
                <a:cubicBezTo>
                  <a:pt x="2635983" y="695546"/>
                  <a:pt x="2643943" y="702017"/>
                  <a:pt x="2650333" y="720900"/>
                </a:cubicBezTo>
                <a:cubicBezTo>
                  <a:pt x="2671881" y="743975"/>
                  <a:pt x="2701744" y="706344"/>
                  <a:pt x="2705541" y="750090"/>
                </a:cubicBezTo>
                <a:cubicBezTo>
                  <a:pt x="2730861" y="760850"/>
                  <a:pt x="2742856" y="778498"/>
                  <a:pt x="2757210" y="789489"/>
                </a:cubicBezTo>
                <a:cubicBezTo>
                  <a:pt x="2776836" y="801882"/>
                  <a:pt x="2774652" y="796949"/>
                  <a:pt x="2791660" y="816041"/>
                </a:cubicBezTo>
                <a:cubicBezTo>
                  <a:pt x="2815343" y="835699"/>
                  <a:pt x="2784183" y="871086"/>
                  <a:pt x="2840975" y="842225"/>
                </a:cubicBezTo>
                <a:cubicBezTo>
                  <a:pt x="2854681" y="875427"/>
                  <a:pt x="2877032" y="859395"/>
                  <a:pt x="2917970" y="879392"/>
                </a:cubicBezTo>
                <a:cubicBezTo>
                  <a:pt x="2921487" y="903353"/>
                  <a:pt x="2937122" y="907916"/>
                  <a:pt x="2957236" y="906835"/>
                </a:cubicBezTo>
                <a:lnTo>
                  <a:pt x="3117215" y="1073714"/>
                </a:lnTo>
                <a:cubicBezTo>
                  <a:pt x="3153906" y="1089285"/>
                  <a:pt x="3232612" y="1124062"/>
                  <a:pt x="3250958" y="1130397"/>
                </a:cubicBezTo>
                <a:cubicBezTo>
                  <a:pt x="3409574" y="1172733"/>
                  <a:pt x="3456045" y="1237431"/>
                  <a:pt x="3496717" y="1260412"/>
                </a:cubicBezTo>
                <a:lnTo>
                  <a:pt x="3494992" y="1268283"/>
                </a:lnTo>
                <a:cubicBezTo>
                  <a:pt x="3495362" y="1274688"/>
                  <a:pt x="3498760" y="1281160"/>
                  <a:pt x="3508993" y="1287737"/>
                </a:cubicBezTo>
                <a:lnTo>
                  <a:pt x="3512115" y="1288544"/>
                </a:lnTo>
                <a:lnTo>
                  <a:pt x="3548697" y="1363739"/>
                </a:lnTo>
                <a:cubicBezTo>
                  <a:pt x="3572773" y="1395571"/>
                  <a:pt x="3623148" y="1421050"/>
                  <a:pt x="3656567" y="1479533"/>
                </a:cubicBezTo>
                <a:lnTo>
                  <a:pt x="3661987" y="1491779"/>
                </a:lnTo>
                <a:lnTo>
                  <a:pt x="3667389" y="1495409"/>
                </a:lnTo>
                <a:lnTo>
                  <a:pt x="3800461" y="1696689"/>
                </a:lnTo>
                <a:cubicBezTo>
                  <a:pt x="3835546" y="1747791"/>
                  <a:pt x="3913146" y="1811386"/>
                  <a:pt x="3933737" y="1853325"/>
                </a:cubicBezTo>
                <a:lnTo>
                  <a:pt x="3946446" y="1903446"/>
                </a:lnTo>
                <a:lnTo>
                  <a:pt x="3960581" y="1913244"/>
                </a:lnTo>
                <a:cubicBezTo>
                  <a:pt x="3979608" y="1926434"/>
                  <a:pt x="3998210" y="1940240"/>
                  <a:pt x="4015111" y="1956512"/>
                </a:cubicBezTo>
                <a:cubicBezTo>
                  <a:pt x="4083226" y="1956238"/>
                  <a:pt x="4031943" y="1969929"/>
                  <a:pt x="4070740" y="1999693"/>
                </a:cubicBezTo>
                <a:cubicBezTo>
                  <a:pt x="4027554" y="2022282"/>
                  <a:pt x="4128681" y="2025600"/>
                  <a:pt x="4091495" y="2064313"/>
                </a:cubicBezTo>
                <a:cubicBezTo>
                  <a:pt x="4099733" y="2068504"/>
                  <a:pt x="4108887" y="2071343"/>
                  <a:pt x="4118353" y="2073901"/>
                </a:cubicBezTo>
                <a:lnTo>
                  <a:pt x="4123293" y="2075261"/>
                </a:lnTo>
                <a:lnTo>
                  <a:pt x="4166582" y="2120685"/>
                </a:lnTo>
                <a:lnTo>
                  <a:pt x="4213721" y="2168493"/>
                </a:lnTo>
                <a:lnTo>
                  <a:pt x="4250795" y="2261746"/>
                </a:lnTo>
                <a:lnTo>
                  <a:pt x="4295408" y="2340515"/>
                </a:lnTo>
                <a:cubicBezTo>
                  <a:pt x="4303294" y="2350172"/>
                  <a:pt x="4311232" y="2360551"/>
                  <a:pt x="4318976" y="2371504"/>
                </a:cubicBezTo>
                <a:lnTo>
                  <a:pt x="4323314" y="2378166"/>
                </a:lnTo>
                <a:cubicBezTo>
                  <a:pt x="4323288" y="2378269"/>
                  <a:pt x="4323261" y="2378372"/>
                  <a:pt x="4323235" y="2378475"/>
                </a:cubicBezTo>
                <a:cubicBezTo>
                  <a:pt x="4323820" y="2380303"/>
                  <a:pt x="4325112" y="2382633"/>
                  <a:pt x="4327479" y="2385858"/>
                </a:cubicBezTo>
                <a:lnTo>
                  <a:pt x="4331226" y="2390318"/>
                </a:lnTo>
                <a:lnTo>
                  <a:pt x="4339643" y="2403246"/>
                </a:lnTo>
                <a:lnTo>
                  <a:pt x="4341435" y="2408870"/>
                </a:lnTo>
                <a:lnTo>
                  <a:pt x="4340548" y="2412798"/>
                </a:lnTo>
                <a:lnTo>
                  <a:pt x="4351634" y="2443869"/>
                </a:lnTo>
                <a:cubicBezTo>
                  <a:pt x="4370557" y="2458176"/>
                  <a:pt x="4365119" y="2472379"/>
                  <a:pt x="4380688" y="2504819"/>
                </a:cubicBezTo>
                <a:cubicBezTo>
                  <a:pt x="4393528" y="2510493"/>
                  <a:pt x="4397884" y="2522485"/>
                  <a:pt x="4399892" y="2537002"/>
                </a:cubicBezTo>
                <a:cubicBezTo>
                  <a:pt x="4420218" y="2562143"/>
                  <a:pt x="4430910" y="2594831"/>
                  <a:pt x="4449690" y="2628144"/>
                </a:cubicBezTo>
                <a:cubicBezTo>
                  <a:pt x="4468446" y="2678770"/>
                  <a:pt x="4488860" y="2772681"/>
                  <a:pt x="4512427" y="2840755"/>
                </a:cubicBezTo>
                <a:lnTo>
                  <a:pt x="4591091" y="3036586"/>
                </a:lnTo>
                <a:cubicBezTo>
                  <a:pt x="4639934" y="3158078"/>
                  <a:pt x="4730818" y="3310586"/>
                  <a:pt x="4757297" y="3388741"/>
                </a:cubicBezTo>
                <a:cubicBezTo>
                  <a:pt x="4756620" y="3412898"/>
                  <a:pt x="4755942" y="3437054"/>
                  <a:pt x="4755264" y="3461211"/>
                </a:cubicBezTo>
                <a:cubicBezTo>
                  <a:pt x="4763881" y="3469559"/>
                  <a:pt x="4774382" y="3498341"/>
                  <a:pt x="4776842" y="3503606"/>
                </a:cubicBezTo>
                <a:cubicBezTo>
                  <a:pt x="4776789" y="3503947"/>
                  <a:pt x="4816006" y="3543555"/>
                  <a:pt x="4815953" y="3543897"/>
                </a:cubicBezTo>
                <a:lnTo>
                  <a:pt x="4826382" y="3589602"/>
                </a:lnTo>
                <a:cubicBezTo>
                  <a:pt x="4854724" y="3618181"/>
                  <a:pt x="4872282" y="3672884"/>
                  <a:pt x="4900664" y="3697326"/>
                </a:cubicBezTo>
                <a:cubicBezTo>
                  <a:pt x="4872593" y="3751610"/>
                  <a:pt x="4889332" y="3712092"/>
                  <a:pt x="4944717" y="3795461"/>
                </a:cubicBezTo>
                <a:cubicBezTo>
                  <a:pt x="4981269" y="3830092"/>
                  <a:pt x="4951776" y="3836266"/>
                  <a:pt x="4981260" y="3887734"/>
                </a:cubicBezTo>
                <a:cubicBezTo>
                  <a:pt x="4992187" y="3900180"/>
                  <a:pt x="5000945" y="3922491"/>
                  <a:pt x="5000423" y="3933089"/>
                </a:cubicBezTo>
                <a:lnTo>
                  <a:pt x="5033013" y="3937041"/>
                </a:lnTo>
                <a:lnTo>
                  <a:pt x="5081597" y="4013154"/>
                </a:lnTo>
                <a:lnTo>
                  <a:pt x="5088052" y="4027525"/>
                </a:lnTo>
                <a:lnTo>
                  <a:pt x="5189054" y="4098668"/>
                </a:lnTo>
                <a:lnTo>
                  <a:pt x="5228545" y="4146658"/>
                </a:lnTo>
                <a:lnTo>
                  <a:pt x="5268336" y="4194504"/>
                </a:lnTo>
                <a:cubicBezTo>
                  <a:pt x="5282676" y="4201217"/>
                  <a:pt x="5302948" y="4267012"/>
                  <a:pt x="5317950" y="4267325"/>
                </a:cubicBezTo>
                <a:cubicBezTo>
                  <a:pt x="5371561" y="4431932"/>
                  <a:pt x="5512417" y="4438996"/>
                  <a:pt x="5598270" y="4563876"/>
                </a:cubicBezTo>
                <a:cubicBezTo>
                  <a:pt x="5684123" y="4688756"/>
                  <a:pt x="5658748" y="4766617"/>
                  <a:pt x="5833068" y="5016605"/>
                </a:cubicBezTo>
                <a:cubicBezTo>
                  <a:pt x="5917959" y="5167124"/>
                  <a:pt x="6007541" y="5258633"/>
                  <a:pt x="6045916" y="5405287"/>
                </a:cubicBezTo>
                <a:cubicBezTo>
                  <a:pt x="6053001" y="5431110"/>
                  <a:pt x="6137180" y="5517469"/>
                  <a:pt x="6117737" y="5538137"/>
                </a:cubicBezTo>
                <a:cubicBezTo>
                  <a:pt x="6096856" y="5567956"/>
                  <a:pt x="6185855" y="5633330"/>
                  <a:pt x="6144230" y="5635151"/>
                </a:cubicBezTo>
                <a:cubicBezTo>
                  <a:pt x="6206267" y="5682015"/>
                  <a:pt x="6167034" y="5753331"/>
                  <a:pt x="6176742" y="5809044"/>
                </a:cubicBezTo>
                <a:cubicBezTo>
                  <a:pt x="6181644" y="5871497"/>
                  <a:pt x="6197878" y="5926431"/>
                  <a:pt x="6245199" y="6038018"/>
                </a:cubicBezTo>
                <a:cubicBezTo>
                  <a:pt x="6276717" y="6104340"/>
                  <a:pt x="6288745" y="6124315"/>
                  <a:pt x="6303931" y="6175618"/>
                </a:cubicBezTo>
                <a:cubicBezTo>
                  <a:pt x="6319117" y="6226921"/>
                  <a:pt x="6298592" y="6320971"/>
                  <a:pt x="6336313" y="6345837"/>
                </a:cubicBezTo>
                <a:cubicBezTo>
                  <a:pt x="6368454" y="6400251"/>
                  <a:pt x="6388884" y="6464262"/>
                  <a:pt x="6401195" y="6542084"/>
                </a:cubicBezTo>
                <a:lnTo>
                  <a:pt x="6408310" y="6612865"/>
                </a:lnTo>
                <a:lnTo>
                  <a:pt x="1146484" y="6912725"/>
                </a:lnTo>
                <a:lnTo>
                  <a:pt x="1108438" y="6825083"/>
                </a:lnTo>
                <a:cubicBezTo>
                  <a:pt x="1057133" y="6684904"/>
                  <a:pt x="1090669" y="6637010"/>
                  <a:pt x="997867" y="6378703"/>
                </a:cubicBezTo>
                <a:cubicBezTo>
                  <a:pt x="956253" y="6228487"/>
                  <a:pt x="874761" y="6010797"/>
                  <a:pt x="858750" y="5923784"/>
                </a:cubicBezTo>
                <a:cubicBezTo>
                  <a:pt x="856924" y="5899993"/>
                  <a:pt x="844018" y="5873122"/>
                  <a:pt x="860408" y="5860728"/>
                </a:cubicBezTo>
                <a:cubicBezTo>
                  <a:pt x="878957" y="5840950"/>
                  <a:pt x="823834" y="5761906"/>
                  <a:pt x="853644" y="5771381"/>
                </a:cubicBezTo>
                <a:cubicBezTo>
                  <a:pt x="815383" y="5715186"/>
                  <a:pt x="852133" y="5665047"/>
                  <a:pt x="852164" y="5615193"/>
                </a:cubicBezTo>
                <a:cubicBezTo>
                  <a:pt x="817076" y="5571334"/>
                  <a:pt x="851740" y="5509975"/>
                  <a:pt x="831986" y="5402745"/>
                </a:cubicBezTo>
                <a:cubicBezTo>
                  <a:pt x="792037" y="5354630"/>
                  <a:pt x="819063" y="5330513"/>
                  <a:pt x="759590" y="5239800"/>
                </a:cubicBezTo>
                <a:cubicBezTo>
                  <a:pt x="762665" y="5236543"/>
                  <a:pt x="765245" y="5232371"/>
                  <a:pt x="767251" y="5227414"/>
                </a:cubicBezTo>
                <a:cubicBezTo>
                  <a:pt x="778914" y="5198604"/>
                  <a:pt x="769142" y="5150045"/>
                  <a:pt x="745427" y="5118958"/>
                </a:cubicBezTo>
                <a:cubicBezTo>
                  <a:pt x="660991" y="4975263"/>
                  <a:pt x="672599" y="4907855"/>
                  <a:pt x="635950" y="4788294"/>
                </a:cubicBezTo>
                <a:cubicBezTo>
                  <a:pt x="600650" y="4653678"/>
                  <a:pt x="646752" y="4690694"/>
                  <a:pt x="558787" y="4518070"/>
                </a:cubicBezTo>
                <a:cubicBezTo>
                  <a:pt x="577057" y="4502442"/>
                  <a:pt x="573633" y="4481342"/>
                  <a:pt x="555530" y="4444433"/>
                </a:cubicBezTo>
                <a:cubicBezTo>
                  <a:pt x="540027" y="4379200"/>
                  <a:pt x="596616" y="4390343"/>
                  <a:pt x="549378" y="4320965"/>
                </a:cubicBezTo>
                <a:cubicBezTo>
                  <a:pt x="581692" y="4336040"/>
                  <a:pt x="535024" y="4198883"/>
                  <a:pt x="572361" y="4232369"/>
                </a:cubicBezTo>
                <a:cubicBezTo>
                  <a:pt x="590648" y="4193014"/>
                  <a:pt x="541489" y="4167113"/>
                  <a:pt x="556288" y="4127673"/>
                </a:cubicBezTo>
                <a:lnTo>
                  <a:pt x="506660" y="3821119"/>
                </a:lnTo>
                <a:cubicBezTo>
                  <a:pt x="481478" y="3781010"/>
                  <a:pt x="483894" y="3751446"/>
                  <a:pt x="494791" y="3723556"/>
                </a:cubicBezTo>
                <a:cubicBezTo>
                  <a:pt x="472516" y="3634460"/>
                  <a:pt x="499836" y="3607209"/>
                  <a:pt x="490230" y="3508893"/>
                </a:cubicBezTo>
                <a:cubicBezTo>
                  <a:pt x="525541" y="3397546"/>
                  <a:pt x="482951" y="3307116"/>
                  <a:pt x="484223" y="3233179"/>
                </a:cubicBezTo>
                <a:cubicBezTo>
                  <a:pt x="465844" y="3133672"/>
                  <a:pt x="460855" y="3219289"/>
                  <a:pt x="460329" y="3041244"/>
                </a:cubicBezTo>
                <a:lnTo>
                  <a:pt x="407197" y="2812292"/>
                </a:lnTo>
                <a:cubicBezTo>
                  <a:pt x="391019" y="2768219"/>
                  <a:pt x="344571" y="2745090"/>
                  <a:pt x="386122" y="2757841"/>
                </a:cubicBezTo>
                <a:cubicBezTo>
                  <a:pt x="381879" y="2743275"/>
                  <a:pt x="360306" y="2721346"/>
                  <a:pt x="363684" y="2714608"/>
                </a:cubicBezTo>
                <a:lnTo>
                  <a:pt x="330746" y="2625146"/>
                </a:lnTo>
                <a:lnTo>
                  <a:pt x="299927" y="2566177"/>
                </a:lnTo>
                <a:cubicBezTo>
                  <a:pt x="300505" y="2524092"/>
                  <a:pt x="287694" y="2482008"/>
                  <a:pt x="288272" y="2439923"/>
                </a:cubicBezTo>
                <a:cubicBezTo>
                  <a:pt x="243273" y="2349673"/>
                  <a:pt x="278610" y="2382839"/>
                  <a:pt x="233611" y="2326248"/>
                </a:cubicBezTo>
                <a:lnTo>
                  <a:pt x="115057" y="212791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a:xfrm>
            <a:off x="8515963" y="469801"/>
            <a:ext cx="2318813" cy="698966"/>
          </a:xfrm>
        </p:spPr>
        <p:txBody>
          <a:bodyPr anchor="b">
            <a:normAutofit/>
          </a:bodyPr>
          <a:lstStyle/>
          <a:p>
            <a:r>
              <a:rPr lang="es-CO" dirty="0"/>
              <a:t>CASO C</a:t>
            </a:r>
          </a:p>
        </p:txBody>
      </p:sp>
      <p:pic>
        <p:nvPicPr>
          <p:cNvPr id="5" name="Imagen 4" descr="Interfaz de usuario gráfica, Aplicación&#10;&#10;Descripción generada automáticamente con confianza media">
            <a:extLst>
              <a:ext uri="{FF2B5EF4-FFF2-40B4-BE49-F238E27FC236}">
                <a16:creationId xmlns:a16="http://schemas.microsoft.com/office/drawing/2014/main" id="{7E54ABE2-70A8-5C45-ADA5-6D136F05AA2C}"/>
              </a:ext>
            </a:extLst>
          </p:cNvPr>
          <p:cNvPicPr>
            <a:picLocks noChangeAspect="1"/>
          </p:cNvPicPr>
          <p:nvPr/>
        </p:nvPicPr>
        <p:blipFill rotWithShape="1">
          <a:blip r:embed="rId2"/>
          <a:srcRect l="12311" t="18180" r="12406" b="4228"/>
          <a:stretch/>
        </p:blipFill>
        <p:spPr>
          <a:xfrm>
            <a:off x="1186978" y="1638568"/>
            <a:ext cx="9178506" cy="4364966"/>
          </a:xfrm>
          <a:prstGeom prst="rect">
            <a:avLst/>
          </a:prstGeom>
        </p:spPr>
      </p:pic>
    </p:spTree>
    <p:extLst>
      <p:ext uri="{BB962C8B-B14F-4D97-AF65-F5344CB8AC3E}">
        <p14:creationId xmlns:p14="http://schemas.microsoft.com/office/powerpoint/2010/main" val="31668995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4514E-420E-2146-9D15-D9BA2B6C375F}"/>
              </a:ext>
            </a:extLst>
          </p:cNvPr>
          <p:cNvSpPr>
            <a:spLocks noGrp="1"/>
          </p:cNvSpPr>
          <p:nvPr>
            <p:ph type="title"/>
          </p:nvPr>
        </p:nvSpPr>
        <p:spPr/>
        <p:txBody>
          <a:bodyPr/>
          <a:lstStyle/>
          <a:p>
            <a:r>
              <a:rPr lang="es-CO" dirty="0"/>
              <a:t>ANALISIS PUNTO C</a:t>
            </a:r>
          </a:p>
        </p:txBody>
      </p:sp>
      <p:sp>
        <p:nvSpPr>
          <p:cNvPr id="3" name="Marcador de contenido 2">
            <a:extLst>
              <a:ext uri="{FF2B5EF4-FFF2-40B4-BE49-F238E27FC236}">
                <a16:creationId xmlns:a16="http://schemas.microsoft.com/office/drawing/2014/main" id="{17025D57-52C5-9947-8258-210DF21ACAB5}"/>
              </a:ext>
            </a:extLst>
          </p:cNvPr>
          <p:cNvSpPr>
            <a:spLocks noGrp="1"/>
          </p:cNvSpPr>
          <p:nvPr>
            <p:ph idx="1"/>
          </p:nvPr>
        </p:nvSpPr>
        <p:spPr/>
        <p:txBody>
          <a:bodyPr>
            <a:normAutofit/>
          </a:bodyPr>
          <a:lstStyle/>
          <a:p>
            <a:endParaRPr lang="es-CO" dirty="0"/>
          </a:p>
        </p:txBody>
      </p:sp>
    </p:spTree>
    <p:extLst>
      <p:ext uri="{BB962C8B-B14F-4D97-AF65-F5344CB8AC3E}">
        <p14:creationId xmlns:p14="http://schemas.microsoft.com/office/powerpoint/2010/main" val="3128951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92BA05-35EB-C047-9646-0308DB9756B3}"/>
              </a:ext>
            </a:extLst>
          </p:cNvPr>
          <p:cNvSpPr>
            <a:spLocks noGrp="1"/>
          </p:cNvSpPr>
          <p:nvPr>
            <p:ph type="title"/>
          </p:nvPr>
        </p:nvSpPr>
        <p:spPr/>
        <p:txBody>
          <a:bodyPr/>
          <a:lstStyle/>
          <a:p>
            <a:pPr algn="ctr"/>
            <a:r>
              <a:rPr lang="es-CO" dirty="0"/>
              <a:t>Enunciado</a:t>
            </a:r>
          </a:p>
        </p:txBody>
      </p:sp>
      <p:sp>
        <p:nvSpPr>
          <p:cNvPr id="3" name="Marcador de contenido 2">
            <a:extLst>
              <a:ext uri="{FF2B5EF4-FFF2-40B4-BE49-F238E27FC236}">
                <a16:creationId xmlns:a16="http://schemas.microsoft.com/office/drawing/2014/main" id="{5B96248A-6918-4F4E-8F59-6BCEADABABEB}"/>
              </a:ext>
            </a:extLst>
          </p:cNvPr>
          <p:cNvSpPr>
            <a:spLocks noGrp="1"/>
          </p:cNvSpPr>
          <p:nvPr>
            <p:ph idx="1"/>
          </p:nvPr>
        </p:nvSpPr>
        <p:spPr/>
        <p:txBody>
          <a:bodyPr>
            <a:normAutofit/>
          </a:bodyPr>
          <a:lstStyle/>
          <a:p>
            <a:pPr marL="0" indent="0">
              <a:buNone/>
            </a:pPr>
            <a:r>
              <a:rPr lang="es-CO" sz="2400" dirty="0"/>
              <a:t>Se debe implementar un sistema, a través de un script de Matlab o Scilab, que entregue como señal de salida el resultado de las siguientes operaciones entre señales de entrada formadas por un señal senoidal y las señales descritas a continuación:</a:t>
            </a:r>
          </a:p>
          <a:p>
            <a:pPr marL="0" indent="0">
              <a:buNone/>
            </a:pPr>
            <a:br>
              <a:rPr lang="es-CO" sz="2400" dirty="0"/>
            </a:br>
            <a:r>
              <a:rPr lang="es-CO" sz="2400" dirty="0"/>
              <a:t>a. Cuadrada multiplicada con senoidal</a:t>
            </a:r>
            <a:br>
              <a:rPr lang="es-CO" sz="2400" dirty="0"/>
            </a:br>
            <a:r>
              <a:rPr lang="es-CO" sz="2400" dirty="0"/>
              <a:t>b. Suma con varias senoidales retrasadas en tiempo</a:t>
            </a:r>
            <a:br>
              <a:rPr lang="es-CO" sz="2400" dirty="0"/>
            </a:br>
            <a:r>
              <a:rPr lang="es-CO" sz="2400" dirty="0"/>
              <a:t>c. cuadrada sumada a la variable independiente de la senoidal</a:t>
            </a:r>
          </a:p>
          <a:p>
            <a:pPr marL="0" indent="0">
              <a:buNone/>
            </a:pPr>
            <a:br>
              <a:rPr lang="es-CO" sz="2400" dirty="0"/>
            </a:br>
            <a:r>
              <a:rPr lang="es-CO" sz="2400" dirty="0"/>
              <a:t>Explicar los resultados observados, a la luz de las operaciones entre señales y las propiedades de las mismas.</a:t>
            </a:r>
          </a:p>
        </p:txBody>
      </p:sp>
    </p:spTree>
    <p:extLst>
      <p:ext uri="{BB962C8B-B14F-4D97-AF65-F5344CB8AC3E}">
        <p14:creationId xmlns:p14="http://schemas.microsoft.com/office/powerpoint/2010/main" val="3152534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Procesamiento de señales</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1155510" y="2712892"/>
            <a:ext cx="9880979" cy="2687005"/>
          </a:xfrm>
        </p:spPr>
        <p:txBody>
          <a:bodyPr anchor="ctr">
            <a:normAutofit/>
          </a:bodyPr>
          <a:lstStyle/>
          <a:p>
            <a:pPr marL="0" indent="0">
              <a:buNone/>
            </a:pPr>
            <a:r>
              <a:rPr lang="es-CO" dirty="0"/>
              <a:t>En los tres puntos del miniproyecto hay una manipulación de señales. Algo propio del procesamiento de señales, donde también se representan las señales, se modifican o se extrae la información que ellas contienen.</a:t>
            </a:r>
          </a:p>
          <a:p>
            <a:pPr marL="0" indent="0">
              <a:buNone/>
            </a:pPr>
            <a:r>
              <a:rPr lang="es-CO" dirty="0"/>
              <a:t>Unos cuantos ejemplos de donde se aplica el procesamiento de señales es: filtros en circuitos eléctricos, electrocardiogramas (ECG) o en la radio.</a:t>
            </a:r>
          </a:p>
        </p:txBody>
      </p:sp>
    </p:spTree>
    <p:extLst>
      <p:ext uri="{BB962C8B-B14F-4D97-AF65-F5344CB8AC3E}">
        <p14:creationId xmlns:p14="http://schemas.microsoft.com/office/powerpoint/2010/main" val="1389314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a</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¿Cómo multiplicar señales?</a:t>
            </a:r>
          </a:p>
          <a:p>
            <a:pPr marL="0" indent="0">
              <a:buNone/>
            </a:pPr>
            <a:r>
              <a:rPr lang="es-CO" dirty="0"/>
              <a:t>Para llevar a cabo la multiplicación de señales se debe hacer una multiplicación elemento por elemento de cada señal, es decir, con un dominio finito de ambas señales se debe obtener la imagén para cada valor del dominio de cada señal y luego multiplicarlas. Por ejemplo:</a:t>
            </a:r>
          </a:p>
          <a:p>
            <a:pPr marL="0" indent="0">
              <a:buNone/>
            </a:pPr>
            <a:endParaRPr lang="es-CO" dirty="0"/>
          </a:p>
          <a:p>
            <a:pPr marL="0" indent="0">
              <a:buNone/>
            </a:pPr>
            <a:r>
              <a:rPr lang="es-CO" dirty="0"/>
              <a:t>Se tienen dos señales,</a:t>
            </a:r>
          </a:p>
          <a:p>
            <a:pPr marL="0" indent="0">
              <a:buNone/>
            </a:pPr>
            <a:r>
              <a:rPr lang="es-CO" dirty="0"/>
              <a:t>(1).  x(t) = A</a:t>
            </a:r>
            <a:r>
              <a:rPr lang="es-CO" baseline="-25000" dirty="0"/>
              <a:t>0 </a:t>
            </a:r>
            <a:r>
              <a:rPr lang="es-CO" dirty="0"/>
              <a:t>sen (</a:t>
            </a:r>
            <a:r>
              <a:rPr lang="el-GR" dirty="0"/>
              <a:t>ω</a:t>
            </a:r>
            <a:r>
              <a:rPr lang="en-US" baseline="-25000" dirty="0"/>
              <a:t>0</a:t>
            </a:r>
            <a:r>
              <a:rPr lang="en-US" dirty="0"/>
              <a:t>t + </a:t>
            </a:r>
            <a:r>
              <a:rPr lang="el-GR" dirty="0"/>
              <a:t>θ</a:t>
            </a:r>
            <a:r>
              <a:rPr lang="en-US" baseline="-25000" dirty="0"/>
              <a:t>0</a:t>
            </a:r>
            <a:r>
              <a:rPr lang="es-CO" dirty="0"/>
              <a:t>), donde A</a:t>
            </a:r>
            <a:r>
              <a:rPr lang="es-CO" baseline="-25000" dirty="0"/>
              <a:t>0 </a:t>
            </a:r>
            <a:r>
              <a:rPr lang="es-CO" dirty="0"/>
              <a:t>es la amplitud de la onda 1, </a:t>
            </a:r>
            <a:r>
              <a:rPr lang="el-GR" dirty="0"/>
              <a:t>ω</a:t>
            </a:r>
            <a:r>
              <a:rPr lang="en-US" baseline="-25000" dirty="0"/>
              <a:t>0 </a:t>
            </a:r>
            <a:r>
              <a:rPr lang="es-CO" dirty="0"/>
              <a:t>es la velocidad angular de la onda 1 y </a:t>
            </a:r>
            <a:r>
              <a:rPr lang="el-GR" dirty="0"/>
              <a:t>θ</a:t>
            </a:r>
            <a:r>
              <a:rPr lang="en-US" baseline="-25000" dirty="0"/>
              <a:t>0</a:t>
            </a:r>
            <a:r>
              <a:rPr lang="es-CO" dirty="0"/>
              <a:t> es la fase de la onda 1</a:t>
            </a:r>
          </a:p>
          <a:p>
            <a:pPr marL="0" indent="0">
              <a:buNone/>
            </a:pPr>
            <a:endParaRPr lang="es-CO" dirty="0"/>
          </a:p>
          <a:p>
            <a:pPr marL="0" indent="0">
              <a:buNone/>
            </a:pPr>
            <a:r>
              <a:rPr lang="es-CO" dirty="0"/>
              <a:t>(2).  y(t) = A</a:t>
            </a:r>
            <a:r>
              <a:rPr lang="es-CO" baseline="-25000" dirty="0"/>
              <a:t>1 </a:t>
            </a:r>
            <a:r>
              <a:rPr lang="es-CO" dirty="0"/>
              <a:t>sen (</a:t>
            </a:r>
            <a:r>
              <a:rPr lang="el-GR" dirty="0"/>
              <a:t>ω</a:t>
            </a:r>
            <a:r>
              <a:rPr lang="en-US" baseline="-25000" dirty="0"/>
              <a:t>1</a:t>
            </a:r>
            <a:r>
              <a:rPr lang="en-US" dirty="0"/>
              <a:t>t - </a:t>
            </a:r>
            <a:r>
              <a:rPr lang="el-GR" dirty="0"/>
              <a:t>θ</a:t>
            </a:r>
            <a:r>
              <a:rPr lang="en-US" baseline="-25000" dirty="0"/>
              <a:t>1</a:t>
            </a:r>
            <a:r>
              <a:rPr lang="es-CO" dirty="0"/>
              <a:t>), donde A</a:t>
            </a:r>
            <a:r>
              <a:rPr lang="es-CO" baseline="-25000" dirty="0"/>
              <a:t>1 </a:t>
            </a:r>
            <a:r>
              <a:rPr lang="es-CO" dirty="0"/>
              <a:t>es la amplitud de la onda 2, </a:t>
            </a:r>
            <a:r>
              <a:rPr lang="el-GR" dirty="0"/>
              <a:t>ω</a:t>
            </a:r>
            <a:r>
              <a:rPr lang="en-US" baseline="-25000" dirty="0"/>
              <a:t>1 </a:t>
            </a:r>
            <a:r>
              <a:rPr lang="es-CO" dirty="0"/>
              <a:t>es la velocidad angular de la onda 2 y </a:t>
            </a:r>
            <a:r>
              <a:rPr lang="el-GR" dirty="0"/>
              <a:t>θ</a:t>
            </a:r>
            <a:r>
              <a:rPr lang="en-US" baseline="-25000" dirty="0"/>
              <a:t>1 </a:t>
            </a:r>
            <a:r>
              <a:rPr lang="es-CO" dirty="0"/>
              <a:t>es la fase de la onda 2</a:t>
            </a:r>
          </a:p>
        </p:txBody>
      </p:sp>
    </p:spTree>
    <p:extLst>
      <p:ext uri="{BB962C8B-B14F-4D97-AF65-F5344CB8AC3E}">
        <p14:creationId xmlns:p14="http://schemas.microsoft.com/office/powerpoint/2010/main" val="1078726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a</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Cabe resaltar que la velocidad angular es igual a 2 por pi por la frecuencia, es decir:</a:t>
            </a:r>
          </a:p>
          <a:p>
            <a:pPr marL="0" indent="0">
              <a:buNone/>
            </a:pPr>
            <a:r>
              <a:rPr lang="es-CO" dirty="0"/>
              <a:t> </a:t>
            </a:r>
            <a:r>
              <a:rPr lang="el-GR" dirty="0"/>
              <a:t>ω</a:t>
            </a:r>
            <a:r>
              <a:rPr lang="en-US" dirty="0"/>
              <a:t> = 2πf, </a:t>
            </a:r>
            <a:r>
              <a:rPr lang="en-US" dirty="0" err="1"/>
              <a:t>donde</a:t>
            </a:r>
            <a:r>
              <a:rPr lang="en-US" dirty="0"/>
              <a:t> la </a:t>
            </a:r>
            <a:r>
              <a:rPr lang="en-US" dirty="0" err="1"/>
              <a:t>frecuencia</a:t>
            </a:r>
            <a:r>
              <a:rPr lang="en-US" dirty="0"/>
              <a:t> es </a:t>
            </a:r>
            <a:r>
              <a:rPr lang="en-US" dirty="0" err="1"/>
              <a:t>igual</a:t>
            </a:r>
            <a:r>
              <a:rPr lang="en-US" dirty="0"/>
              <a:t> al </a:t>
            </a:r>
            <a:r>
              <a:rPr lang="en-US" dirty="0" err="1"/>
              <a:t>inverso</a:t>
            </a:r>
            <a:r>
              <a:rPr lang="en-US" dirty="0"/>
              <a:t> del </a:t>
            </a:r>
            <a:r>
              <a:rPr lang="en-US" dirty="0" err="1"/>
              <a:t>periodo</a:t>
            </a:r>
            <a:r>
              <a:rPr lang="en-US" dirty="0"/>
              <a:t> de la </a:t>
            </a:r>
            <a:r>
              <a:rPr lang="en-US" dirty="0" err="1"/>
              <a:t>onda</a:t>
            </a:r>
            <a:r>
              <a:rPr lang="en-US" dirty="0"/>
              <a:t> (T), f = 1/T</a:t>
            </a:r>
          </a:p>
          <a:p>
            <a:pPr marL="0" indent="0">
              <a:buNone/>
            </a:pPr>
            <a:r>
              <a:rPr lang="en-US" dirty="0" err="1"/>
              <a:t>Reescribiendo</a:t>
            </a:r>
            <a:r>
              <a:rPr lang="en-US" dirty="0"/>
              <a:t>…</a:t>
            </a:r>
          </a:p>
          <a:p>
            <a:pPr marL="0" indent="0">
              <a:buNone/>
            </a:pPr>
            <a:r>
              <a:rPr lang="es-CO" dirty="0"/>
              <a:t>(1).  x(t) = A</a:t>
            </a:r>
            <a:r>
              <a:rPr lang="es-CO" baseline="-25000" dirty="0"/>
              <a:t>0 </a:t>
            </a:r>
            <a:r>
              <a:rPr lang="es-CO" dirty="0"/>
              <a:t>sen (2</a:t>
            </a:r>
            <a:r>
              <a:rPr lang="en-US" dirty="0"/>
              <a:t>πf</a:t>
            </a:r>
            <a:r>
              <a:rPr lang="en-US" baseline="-25000" dirty="0"/>
              <a:t>0</a:t>
            </a:r>
            <a:r>
              <a:rPr lang="en-US" dirty="0"/>
              <a:t>t + </a:t>
            </a:r>
            <a:r>
              <a:rPr lang="el-GR" dirty="0"/>
              <a:t>θ</a:t>
            </a:r>
            <a:r>
              <a:rPr lang="en-US" baseline="-25000" dirty="0"/>
              <a:t>0</a:t>
            </a:r>
            <a:r>
              <a:rPr lang="en-US" dirty="0"/>
              <a:t>)</a:t>
            </a:r>
            <a:endParaRPr lang="es-CO" dirty="0"/>
          </a:p>
          <a:p>
            <a:pPr marL="0" indent="0">
              <a:buNone/>
            </a:pPr>
            <a:r>
              <a:rPr lang="es-CO" dirty="0"/>
              <a:t>(2).  y(t) = A</a:t>
            </a:r>
            <a:r>
              <a:rPr lang="es-CO" baseline="-25000" dirty="0"/>
              <a:t>1 </a:t>
            </a:r>
            <a:r>
              <a:rPr lang="es-CO" dirty="0"/>
              <a:t>sen (</a:t>
            </a:r>
            <a:r>
              <a:rPr lang="en-US" dirty="0"/>
              <a:t>2πf</a:t>
            </a:r>
            <a:r>
              <a:rPr lang="en-US" baseline="-25000" dirty="0"/>
              <a:t>1</a:t>
            </a:r>
            <a:r>
              <a:rPr lang="en-US" dirty="0"/>
              <a:t>t - </a:t>
            </a:r>
            <a:r>
              <a:rPr lang="el-GR" dirty="0"/>
              <a:t>θ</a:t>
            </a:r>
            <a:r>
              <a:rPr lang="en-US" baseline="-25000" dirty="0"/>
              <a:t>1</a:t>
            </a:r>
            <a:r>
              <a:rPr lang="en-US" dirty="0"/>
              <a:t>)</a:t>
            </a:r>
          </a:p>
          <a:p>
            <a:pPr marL="0" indent="0">
              <a:buNone/>
            </a:pPr>
            <a:endParaRPr lang="es-CO" dirty="0"/>
          </a:p>
          <a:p>
            <a:pPr marL="0" indent="0">
              <a:buNone/>
            </a:pPr>
            <a:r>
              <a:rPr lang="es-CO" dirty="0"/>
              <a:t>Entonces </a:t>
            </a:r>
            <a:r>
              <a:rPr lang="en-US" dirty="0"/>
              <a:t>para un conjunto s = {a, b ,c , d, e} de </a:t>
            </a:r>
            <a:r>
              <a:rPr lang="en-US" dirty="0" err="1"/>
              <a:t>números</a:t>
            </a:r>
            <a:r>
              <a:rPr lang="en-US" dirty="0"/>
              <a:t> </a:t>
            </a:r>
            <a:r>
              <a:rPr lang="en-US" dirty="0" err="1"/>
              <a:t>enteros</a:t>
            </a:r>
            <a:r>
              <a:rPr lang="en-US" dirty="0"/>
              <a:t> con </a:t>
            </a:r>
            <a:r>
              <a:rPr lang="en-US" dirty="0" err="1"/>
              <a:t>cada</a:t>
            </a:r>
            <a:r>
              <a:rPr lang="en-US" dirty="0"/>
              <a:t> valor de s, se </a:t>
            </a:r>
            <a:r>
              <a:rPr lang="en-US" dirty="0" err="1"/>
              <a:t>hace</a:t>
            </a:r>
            <a:r>
              <a:rPr lang="en-US" dirty="0"/>
              <a:t>: x(</a:t>
            </a:r>
            <a:r>
              <a:rPr lang="en-US" dirty="0" err="1"/>
              <a:t>s</a:t>
            </a:r>
            <a:r>
              <a:rPr lang="en-US" baseline="-25000" dirty="0" err="1"/>
              <a:t>n</a:t>
            </a:r>
            <a:r>
              <a:rPr lang="en-US" dirty="0"/>
              <a:t>) </a:t>
            </a:r>
            <a:r>
              <a:rPr lang="en-US" dirty="0">
                <a:latin typeface="Agency FB" panose="020B0503020202020204" pitchFamily="34" charset="77"/>
              </a:rPr>
              <a:t>x </a:t>
            </a:r>
            <a:r>
              <a:rPr lang="en-US" dirty="0">
                <a:latin typeface="Times New Roman" panose="02020603050405020304" pitchFamily="18" charset="0"/>
                <a:cs typeface="Times New Roman" panose="02020603050405020304" pitchFamily="18" charset="0"/>
              </a:rPr>
              <a:t>y(</a:t>
            </a:r>
            <a:r>
              <a:rPr lang="en-US" dirty="0" err="1">
                <a:latin typeface="Times New Roman" panose="02020603050405020304" pitchFamily="18" charset="0"/>
                <a:cs typeface="Times New Roman" panose="02020603050405020304" pitchFamily="18" charset="0"/>
              </a:rPr>
              <a:t>s</a:t>
            </a:r>
            <a:r>
              <a:rPr lang="en-US" baseline="-25000" dirty="0" err="1">
                <a:latin typeface="Times New Roman" panose="02020603050405020304" pitchFamily="18" charset="0"/>
                <a:cs typeface="Times New Roman" panose="02020603050405020304" pitchFamily="18" charset="0"/>
              </a:rPr>
              <a:t>n</a:t>
            </a:r>
            <a:r>
              <a:rPr lang="en-US" dirty="0">
                <a:latin typeface="Times New Roman" panose="02020603050405020304" pitchFamily="18" charset="0"/>
                <a:cs typeface="Times New Roman" panose="02020603050405020304" pitchFamily="18" charset="0"/>
              </a:rPr>
              <a:t>) y p(</a:t>
            </a:r>
            <a:r>
              <a:rPr lang="en-US" dirty="0" err="1"/>
              <a:t>s</a:t>
            </a:r>
            <a:r>
              <a:rPr lang="en-US" baseline="-25000" dirty="0" err="1"/>
              <a:t>n</a:t>
            </a:r>
            <a:r>
              <a:rPr lang="en-US" dirty="0">
                <a:latin typeface="Times New Roman" panose="02020603050405020304" pitchFamily="18" charset="0"/>
                <a:cs typeface="Times New Roman" panose="02020603050405020304" pitchFamily="18" charset="0"/>
              </a:rPr>
              <a:t>) = </a:t>
            </a:r>
            <a:r>
              <a:rPr lang="en-US" dirty="0"/>
              <a:t>x(</a:t>
            </a:r>
            <a:r>
              <a:rPr lang="en-US" dirty="0" err="1"/>
              <a:t>s</a:t>
            </a:r>
            <a:r>
              <a:rPr lang="en-US" baseline="-25000" dirty="0" err="1"/>
              <a:t>n</a:t>
            </a:r>
            <a:r>
              <a:rPr lang="en-US" dirty="0"/>
              <a:t>) </a:t>
            </a:r>
            <a:r>
              <a:rPr lang="en-US" dirty="0">
                <a:latin typeface="Agency FB" panose="020B0503020202020204" pitchFamily="34" charset="77"/>
              </a:rPr>
              <a:t>x </a:t>
            </a:r>
            <a:r>
              <a:rPr lang="en-US" dirty="0">
                <a:latin typeface="Times New Roman" panose="02020603050405020304" pitchFamily="18" charset="0"/>
                <a:cs typeface="Times New Roman" panose="02020603050405020304" pitchFamily="18" charset="0"/>
              </a:rPr>
              <a:t>y(</a:t>
            </a:r>
            <a:r>
              <a:rPr lang="en-US" dirty="0" err="1">
                <a:latin typeface="Times New Roman" panose="02020603050405020304" pitchFamily="18" charset="0"/>
                <a:cs typeface="Times New Roman" panose="02020603050405020304" pitchFamily="18" charset="0"/>
              </a:rPr>
              <a:t>s</a:t>
            </a:r>
            <a:r>
              <a:rPr lang="en-US" baseline="-25000" dirty="0" err="1">
                <a:latin typeface="Times New Roman" panose="02020603050405020304" pitchFamily="18" charset="0"/>
                <a:cs typeface="Times New Roman" panose="02020603050405020304" pitchFamily="18" charset="0"/>
              </a:rPr>
              <a:t>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entonces</a:t>
            </a:r>
            <a:r>
              <a:rPr lang="en-US" dirty="0">
                <a:latin typeface="Times New Roman" panose="02020603050405020304" pitchFamily="18" charset="0"/>
                <a:cs typeface="Times New Roman" panose="02020603050405020304" pitchFamily="18" charset="0"/>
              </a:rPr>
              <a:t> p(</a:t>
            </a:r>
            <a:r>
              <a:rPr lang="en-US" dirty="0" err="1"/>
              <a:t>s</a:t>
            </a:r>
            <a:r>
              <a:rPr lang="en-US" baseline="-25000" dirty="0" err="1"/>
              <a:t>n</a:t>
            </a:r>
            <a:r>
              <a:rPr lang="en-US" dirty="0">
                <a:latin typeface="Times New Roman" panose="02020603050405020304" pitchFamily="18" charset="0"/>
                <a:cs typeface="Times New Roman" panose="02020603050405020304" pitchFamily="18" charset="0"/>
              </a:rPr>
              <a:t>) es la </a:t>
            </a:r>
            <a:r>
              <a:rPr lang="en-US" dirty="0" err="1">
                <a:latin typeface="Times New Roman" panose="02020603050405020304" pitchFamily="18" charset="0"/>
                <a:cs typeface="Times New Roman" panose="02020603050405020304" pitchFamily="18" charset="0"/>
              </a:rPr>
              <a:t>multiplicación</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x(t) y y(t).</a:t>
            </a:r>
          </a:p>
        </p:txBody>
      </p:sp>
    </p:spTree>
    <p:extLst>
      <p:ext uri="{BB962C8B-B14F-4D97-AF65-F5344CB8AC3E}">
        <p14:creationId xmlns:p14="http://schemas.microsoft.com/office/powerpoint/2010/main" val="1920580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a</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n-US" dirty="0"/>
              <a:t>A </a:t>
            </a:r>
            <a:r>
              <a:rPr lang="en-US" dirty="0" err="1"/>
              <a:t>partir</a:t>
            </a:r>
            <a:r>
              <a:rPr lang="en-US" dirty="0"/>
              <a:t> de </a:t>
            </a:r>
            <a:r>
              <a:rPr lang="en-US" dirty="0">
                <a:latin typeface="Times New Roman" panose="02020603050405020304" pitchFamily="18" charset="0"/>
                <a:cs typeface="Times New Roman" panose="02020603050405020304" pitchFamily="18" charset="0"/>
              </a:rPr>
              <a:t>p(</a:t>
            </a:r>
            <a:r>
              <a:rPr lang="en-US" dirty="0" err="1"/>
              <a:t>s</a:t>
            </a:r>
            <a:r>
              <a:rPr lang="en-US" baseline="-25000" dirty="0" err="1"/>
              <a:t>n</a:t>
            </a:r>
            <a:r>
              <a:rPr lang="en-US" dirty="0">
                <a:latin typeface="Times New Roman" panose="02020603050405020304" pitchFamily="18" charset="0"/>
                <a:cs typeface="Times New Roman" panose="02020603050405020304" pitchFamily="18" charset="0"/>
              </a:rPr>
              <a:t>) se </a:t>
            </a:r>
            <a:r>
              <a:rPr lang="en-US" dirty="0" err="1">
                <a:latin typeface="Times New Roman" panose="02020603050405020304" pitchFamily="18" charset="0"/>
                <a:cs typeface="Times New Roman" panose="02020603050405020304" pitchFamily="18" charset="0"/>
              </a:rPr>
              <a:t>puede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calcular</a:t>
            </a:r>
            <a:r>
              <a:rPr lang="en-US" dirty="0">
                <a:latin typeface="Times New Roman" panose="02020603050405020304" pitchFamily="18" charset="0"/>
                <a:cs typeface="Times New Roman" panose="02020603050405020304" pitchFamily="18" charset="0"/>
              </a:rPr>
              <a:t> la </a:t>
            </a:r>
            <a:r>
              <a:rPr lang="en-US" dirty="0" err="1">
                <a:latin typeface="Times New Roman" panose="02020603050405020304" pitchFamily="18" charset="0"/>
                <a:cs typeface="Times New Roman" panose="02020603050405020304" pitchFamily="18" charset="0"/>
              </a:rPr>
              <a:t>amplitud</a:t>
            </a:r>
            <a:r>
              <a:rPr lang="en-US" dirty="0">
                <a:latin typeface="Times New Roman" panose="02020603050405020304" pitchFamily="18" charset="0"/>
                <a:cs typeface="Times New Roman" panose="02020603050405020304" pitchFamily="18" charset="0"/>
              </a:rPr>
              <a:t>, el </a:t>
            </a:r>
            <a:r>
              <a:rPr lang="en-US" dirty="0" err="1">
                <a:latin typeface="Times New Roman" panose="02020603050405020304" pitchFamily="18" charset="0"/>
                <a:cs typeface="Times New Roman" panose="02020603050405020304" pitchFamily="18" charset="0"/>
              </a:rPr>
              <a:t>periodo</a:t>
            </a:r>
            <a:r>
              <a:rPr lang="en-US" dirty="0">
                <a:latin typeface="Times New Roman" panose="02020603050405020304" pitchFamily="18" charset="0"/>
                <a:cs typeface="Times New Roman" panose="02020603050405020304" pitchFamily="18" charset="0"/>
              </a:rPr>
              <a:t> y la </a:t>
            </a:r>
            <a:r>
              <a:rPr lang="en-US" dirty="0" err="1">
                <a:latin typeface="Times New Roman" panose="02020603050405020304" pitchFamily="18" charset="0"/>
                <a:cs typeface="Times New Roman" panose="02020603050405020304" pitchFamily="18" charset="0"/>
              </a:rPr>
              <a:t>fase</a:t>
            </a:r>
            <a:r>
              <a:rPr lang="en-US" dirty="0">
                <a:latin typeface="Times New Roman" panose="02020603050405020304" pitchFamily="18" charset="0"/>
                <a:cs typeface="Times New Roman" panose="02020603050405020304" pitchFamily="18" charset="0"/>
              </a:rPr>
              <a:t> de la </a:t>
            </a:r>
            <a:r>
              <a:rPr lang="en-US" dirty="0" err="1">
                <a:latin typeface="Times New Roman" panose="02020603050405020304" pitchFamily="18" charset="0"/>
                <a:cs typeface="Times New Roman" panose="02020603050405020304" pitchFamily="18" charset="0"/>
              </a:rPr>
              <a:t>señal</a:t>
            </a:r>
            <a:r>
              <a:rPr lang="en-US" dirty="0">
                <a:latin typeface="Times New Roman" panose="02020603050405020304" pitchFamily="18" charset="0"/>
                <a:cs typeface="Times New Roman" panose="02020603050405020304" pitchFamily="18" charset="0"/>
              </a:rPr>
              <a:t>.</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err="1">
                <a:latin typeface="Times New Roman" panose="02020603050405020304" pitchFamily="18" charset="0"/>
                <a:cs typeface="Times New Roman" panose="02020603050405020304" pitchFamily="18" charset="0"/>
              </a:rPr>
              <a:t>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importante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resaltar</a:t>
            </a:r>
            <a:r>
              <a:rPr lang="en-US" dirty="0">
                <a:latin typeface="Times New Roman" panose="02020603050405020304" pitchFamily="18" charset="0"/>
                <a:cs typeface="Times New Roman" panose="02020603050405020304" pitchFamily="18" charset="0"/>
              </a:rPr>
              <a:t> que </a:t>
            </a:r>
            <a:r>
              <a:rPr lang="en-US" dirty="0" err="1">
                <a:latin typeface="Times New Roman" panose="02020603050405020304" pitchFamily="18" charset="0"/>
                <a:cs typeface="Times New Roman" panose="02020603050405020304" pitchFamily="18" charset="0"/>
              </a:rPr>
              <a:t>este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procedimiento</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multipicación</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válido</a:t>
            </a:r>
            <a:r>
              <a:rPr lang="en-US" dirty="0">
                <a:latin typeface="Times New Roman" panose="02020603050405020304" pitchFamily="18" charset="0"/>
                <a:cs typeface="Times New Roman" panose="02020603050405020304" pitchFamily="18" charset="0"/>
              </a:rPr>
              <a:t> para </a:t>
            </a:r>
            <a:r>
              <a:rPr lang="en-US" dirty="0" err="1">
                <a:latin typeface="Times New Roman" panose="02020603050405020304" pitchFamily="18" charset="0"/>
                <a:cs typeface="Times New Roman" panose="02020603050405020304" pitchFamily="18" charset="0"/>
              </a:rPr>
              <a:t>cualquier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tipo</a:t>
            </a:r>
            <a:r>
              <a:rPr lang="en-US" dirty="0">
                <a:latin typeface="Times New Roman" panose="02020603050405020304" pitchFamily="18" charset="0"/>
                <a:cs typeface="Times New Roman" panose="02020603050405020304" pitchFamily="18" charset="0"/>
              </a:rPr>
              <a:t> de </a:t>
            </a:r>
            <a:r>
              <a:rPr lang="en-US" dirty="0" err="1">
                <a:latin typeface="Times New Roman" panose="02020603050405020304" pitchFamily="18" charset="0"/>
                <a:cs typeface="Times New Roman" panose="02020603050405020304" pitchFamily="18" charset="0"/>
              </a:rPr>
              <a:t>señal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este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caso</a:t>
            </a:r>
            <a:r>
              <a:rPr lang="en-US" dirty="0">
                <a:latin typeface="Times New Roman" panose="02020603050405020304" pitchFamily="18" charset="0"/>
                <a:cs typeface="Times New Roman" panose="02020603050405020304" pitchFamily="18" charset="0"/>
              </a:rPr>
              <a:t> se </a:t>
            </a:r>
            <a:r>
              <a:rPr lang="en-US" dirty="0" err="1">
                <a:latin typeface="Times New Roman" panose="02020603050405020304" pitchFamily="18" charset="0"/>
                <a:cs typeface="Times New Roman" panose="02020603050405020304" pitchFamily="18" charset="0"/>
              </a:rPr>
              <a:t>dio</a:t>
            </a:r>
            <a:r>
              <a:rPr lang="en-US" dirty="0">
                <a:latin typeface="Times New Roman" panose="02020603050405020304" pitchFamily="18" charset="0"/>
                <a:cs typeface="Times New Roman" panose="02020603050405020304" pitchFamily="18" charset="0"/>
              </a:rPr>
              <a:t> un </a:t>
            </a:r>
            <a:r>
              <a:rPr lang="en-US" dirty="0" err="1">
                <a:latin typeface="Times New Roman" panose="02020603050405020304" pitchFamily="18" charset="0"/>
                <a:cs typeface="Times New Roman" panose="02020603050405020304" pitchFamily="18" charset="0"/>
              </a:rPr>
              <a:t>ejemplo</a:t>
            </a:r>
            <a:r>
              <a:rPr lang="en-US" dirty="0">
                <a:latin typeface="Times New Roman" panose="02020603050405020304" pitchFamily="18" charset="0"/>
                <a:cs typeface="Times New Roman" panose="02020603050405020304" pitchFamily="18" charset="0"/>
              </a:rPr>
              <a:t> con un par de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senoidales</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98888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B</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¿Cómo sumar señales?</a:t>
            </a:r>
          </a:p>
          <a:p>
            <a:pPr marL="0" indent="0">
              <a:buNone/>
            </a:pPr>
            <a:r>
              <a:rPr lang="es-CO" dirty="0"/>
              <a:t>Para llevar a cabo la suma de señales se debe hacer una suma elemento por elemento de cada señal, es decir, con un dominio finito de ambas señales se debe obtener la imagén para cada valor del dominio de cada señal y luego sumarlas. Por ejemplo:</a:t>
            </a:r>
          </a:p>
          <a:p>
            <a:pPr marL="0" indent="0">
              <a:buNone/>
            </a:pPr>
            <a:endParaRPr lang="es-CO" dirty="0"/>
          </a:p>
          <a:p>
            <a:pPr marL="0" indent="0">
              <a:buNone/>
            </a:pPr>
            <a:r>
              <a:rPr lang="es-CO" dirty="0"/>
              <a:t>Se tienen dos señales,</a:t>
            </a:r>
          </a:p>
          <a:p>
            <a:pPr marL="0" indent="0">
              <a:buNone/>
            </a:pPr>
            <a:r>
              <a:rPr lang="es-CO" dirty="0"/>
              <a:t>(1).  x(t) = A</a:t>
            </a:r>
            <a:r>
              <a:rPr lang="es-CO" baseline="-25000" dirty="0"/>
              <a:t>0 </a:t>
            </a:r>
            <a:r>
              <a:rPr lang="es-CO" dirty="0"/>
              <a:t>sen (2</a:t>
            </a:r>
            <a:r>
              <a:rPr lang="en-US" dirty="0"/>
              <a:t>πf</a:t>
            </a:r>
            <a:r>
              <a:rPr lang="en-US" baseline="-25000" dirty="0"/>
              <a:t>0</a:t>
            </a:r>
            <a:r>
              <a:rPr lang="en-US" dirty="0"/>
              <a:t>t + </a:t>
            </a:r>
            <a:r>
              <a:rPr lang="el-GR" dirty="0"/>
              <a:t>θ</a:t>
            </a:r>
            <a:r>
              <a:rPr lang="en-US" baseline="-25000" dirty="0"/>
              <a:t>0</a:t>
            </a:r>
            <a:r>
              <a:rPr lang="en-US" dirty="0"/>
              <a:t>)</a:t>
            </a:r>
            <a:r>
              <a:rPr lang="es-CO" dirty="0"/>
              <a:t>, donde A</a:t>
            </a:r>
            <a:r>
              <a:rPr lang="es-CO" baseline="-25000" dirty="0"/>
              <a:t>0 </a:t>
            </a:r>
            <a:r>
              <a:rPr lang="es-CO" dirty="0"/>
              <a:t>es la amplitud de la onda 1, </a:t>
            </a:r>
            <a:r>
              <a:rPr lang="en-US" dirty="0"/>
              <a:t>f</a:t>
            </a:r>
            <a:r>
              <a:rPr lang="en-US" baseline="-25000" dirty="0"/>
              <a:t>0 </a:t>
            </a:r>
            <a:r>
              <a:rPr lang="es-CO" dirty="0"/>
              <a:t>es la frecuencia de la onda 1 y </a:t>
            </a:r>
            <a:r>
              <a:rPr lang="el-GR" dirty="0"/>
              <a:t>θ</a:t>
            </a:r>
            <a:r>
              <a:rPr lang="en-US" baseline="-25000" dirty="0"/>
              <a:t>0</a:t>
            </a:r>
            <a:r>
              <a:rPr lang="es-CO" dirty="0"/>
              <a:t> es la fase de la onda 1</a:t>
            </a:r>
          </a:p>
          <a:p>
            <a:pPr marL="0" indent="0">
              <a:buNone/>
            </a:pPr>
            <a:endParaRPr lang="es-CO" dirty="0"/>
          </a:p>
          <a:p>
            <a:pPr marL="0" indent="0">
              <a:buNone/>
            </a:pPr>
            <a:r>
              <a:rPr lang="es-CO" dirty="0"/>
              <a:t>(2).  y(t) = A</a:t>
            </a:r>
            <a:r>
              <a:rPr lang="es-CO" baseline="-25000" dirty="0"/>
              <a:t>1 </a:t>
            </a:r>
            <a:r>
              <a:rPr lang="es-CO" dirty="0"/>
              <a:t>sen (</a:t>
            </a:r>
            <a:r>
              <a:rPr lang="en-US" dirty="0"/>
              <a:t>2πf</a:t>
            </a:r>
            <a:r>
              <a:rPr lang="en-US" baseline="-25000" dirty="0"/>
              <a:t>1</a:t>
            </a:r>
            <a:r>
              <a:rPr lang="en-US" dirty="0"/>
              <a:t>t - </a:t>
            </a:r>
            <a:r>
              <a:rPr lang="el-GR" dirty="0"/>
              <a:t>θ</a:t>
            </a:r>
            <a:r>
              <a:rPr lang="en-US" baseline="-25000" dirty="0"/>
              <a:t>1</a:t>
            </a:r>
            <a:r>
              <a:rPr lang="en-US" dirty="0"/>
              <a:t>)</a:t>
            </a:r>
            <a:r>
              <a:rPr lang="es-CO" dirty="0"/>
              <a:t>, donde A</a:t>
            </a:r>
            <a:r>
              <a:rPr lang="es-CO" baseline="-25000" dirty="0"/>
              <a:t>1 </a:t>
            </a:r>
            <a:r>
              <a:rPr lang="es-CO" dirty="0"/>
              <a:t>es la amplitud de la onda 2, </a:t>
            </a:r>
            <a:r>
              <a:rPr lang="en-US" dirty="0"/>
              <a:t>f</a:t>
            </a:r>
            <a:r>
              <a:rPr lang="en-US" baseline="-25000" dirty="0"/>
              <a:t>1 </a:t>
            </a:r>
            <a:r>
              <a:rPr lang="es-CO" dirty="0"/>
              <a:t>es la frecuencia de la onda 2 y </a:t>
            </a:r>
            <a:r>
              <a:rPr lang="el-GR" dirty="0"/>
              <a:t>θ</a:t>
            </a:r>
            <a:r>
              <a:rPr lang="en-US" baseline="-25000" dirty="0"/>
              <a:t>1 </a:t>
            </a:r>
            <a:r>
              <a:rPr lang="es-CO" dirty="0"/>
              <a:t>es la fase de la onda 2</a:t>
            </a:r>
            <a:endParaRPr lang="en-US" dirty="0"/>
          </a:p>
        </p:txBody>
      </p:sp>
    </p:spTree>
    <p:extLst>
      <p:ext uri="{BB962C8B-B14F-4D97-AF65-F5344CB8AC3E}">
        <p14:creationId xmlns:p14="http://schemas.microsoft.com/office/powerpoint/2010/main" val="3664537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35C685BF-E9A7-4525-ABF3-CCC2EAC37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2687005"/>
          </a:xfrm>
          <a:custGeom>
            <a:avLst/>
            <a:gdLst>
              <a:gd name="connsiteX0" fmla="*/ 12192000 w 12192000"/>
              <a:gd name="connsiteY0" fmla="*/ 0 h 2785707"/>
              <a:gd name="connsiteX1" fmla="*/ 0 w 12192000"/>
              <a:gd name="connsiteY1" fmla="*/ 0 h 2785707"/>
              <a:gd name="connsiteX2" fmla="*/ 0 w 12192000"/>
              <a:gd name="connsiteY2" fmla="*/ 591237 h 2785707"/>
              <a:gd name="connsiteX3" fmla="*/ 7462 w 12192000"/>
              <a:gd name="connsiteY3" fmla="*/ 596097 h 2785707"/>
              <a:gd name="connsiteX4" fmla="*/ 65949 w 12192000"/>
              <a:gd name="connsiteY4" fmla="*/ 623063 h 2785707"/>
              <a:gd name="connsiteX5" fmla="*/ 174040 w 12192000"/>
              <a:gd name="connsiteY5" fmla="*/ 614935 h 2785707"/>
              <a:gd name="connsiteX6" fmla="*/ 331354 w 12192000"/>
              <a:gd name="connsiteY6" fmla="*/ 605310 h 2785707"/>
              <a:gd name="connsiteX7" fmla="*/ 437701 w 12192000"/>
              <a:gd name="connsiteY7" fmla="*/ 649169 h 2785707"/>
              <a:gd name="connsiteX8" fmla="*/ 570985 w 12192000"/>
              <a:gd name="connsiteY8" fmla="*/ 634864 h 2785707"/>
              <a:gd name="connsiteX9" fmla="*/ 660488 w 12192000"/>
              <a:gd name="connsiteY9" fmla="*/ 637694 h 2785707"/>
              <a:gd name="connsiteX10" fmla="*/ 862240 w 12192000"/>
              <a:gd name="connsiteY10" fmla="*/ 647402 h 2785707"/>
              <a:gd name="connsiteX11" fmla="*/ 1055198 w 12192000"/>
              <a:gd name="connsiteY11" fmla="*/ 658414 h 2785707"/>
              <a:gd name="connsiteX12" fmla="*/ 1161490 w 12192000"/>
              <a:gd name="connsiteY12" fmla="*/ 664553 h 2785707"/>
              <a:gd name="connsiteX13" fmla="*/ 1335488 w 12192000"/>
              <a:gd name="connsiteY13" fmla="*/ 684838 h 2785707"/>
              <a:gd name="connsiteX14" fmla="*/ 1384901 w 12192000"/>
              <a:gd name="connsiteY14" fmla="*/ 684207 h 2785707"/>
              <a:gd name="connsiteX15" fmla="*/ 1414557 w 12192000"/>
              <a:gd name="connsiteY15" fmla="*/ 685540 h 2785707"/>
              <a:gd name="connsiteX16" fmla="*/ 1479073 w 12192000"/>
              <a:gd name="connsiteY16" fmla="*/ 708783 h 2785707"/>
              <a:gd name="connsiteX17" fmla="*/ 1760498 w 12192000"/>
              <a:gd name="connsiteY17" fmla="*/ 700683 h 2785707"/>
              <a:gd name="connsiteX18" fmla="*/ 1971386 w 12192000"/>
              <a:gd name="connsiteY18" fmla="*/ 726403 h 2785707"/>
              <a:gd name="connsiteX19" fmla="*/ 2050659 w 12192000"/>
              <a:gd name="connsiteY19" fmla="*/ 720928 h 2785707"/>
              <a:gd name="connsiteX20" fmla="*/ 2220475 w 12192000"/>
              <a:gd name="connsiteY20" fmla="*/ 749487 h 2785707"/>
              <a:gd name="connsiteX21" fmla="*/ 2272406 w 12192000"/>
              <a:gd name="connsiteY21" fmla="*/ 777021 h 2785707"/>
              <a:gd name="connsiteX22" fmla="*/ 2297410 w 12192000"/>
              <a:gd name="connsiteY22" fmla="*/ 791240 h 2785707"/>
              <a:gd name="connsiteX23" fmla="*/ 2377393 w 12192000"/>
              <a:gd name="connsiteY23" fmla="*/ 838529 h 2785707"/>
              <a:gd name="connsiteX24" fmla="*/ 2389325 w 12192000"/>
              <a:gd name="connsiteY24" fmla="*/ 847736 h 2785707"/>
              <a:gd name="connsiteX25" fmla="*/ 2418508 w 12192000"/>
              <a:gd name="connsiteY25" fmla="*/ 847030 h 2785707"/>
              <a:gd name="connsiteX26" fmla="*/ 2435377 w 12192000"/>
              <a:gd name="connsiteY26" fmla="*/ 837345 h 2785707"/>
              <a:gd name="connsiteX27" fmla="*/ 2439620 w 12192000"/>
              <a:gd name="connsiteY27" fmla="*/ 840860 h 2785707"/>
              <a:gd name="connsiteX28" fmla="*/ 2451797 w 12192000"/>
              <a:gd name="connsiteY28" fmla="*/ 846508 h 2785707"/>
              <a:gd name="connsiteX29" fmla="*/ 2505861 w 12192000"/>
              <a:gd name="connsiteY29" fmla="*/ 882666 h 2785707"/>
              <a:gd name="connsiteX30" fmla="*/ 2528621 w 12192000"/>
              <a:gd name="connsiteY30" fmla="*/ 883310 h 2785707"/>
              <a:gd name="connsiteX31" fmla="*/ 2615876 w 12192000"/>
              <a:gd name="connsiteY31" fmla="*/ 913568 h 2785707"/>
              <a:gd name="connsiteX32" fmla="*/ 2633076 w 12192000"/>
              <a:gd name="connsiteY32" fmla="*/ 918384 h 2785707"/>
              <a:gd name="connsiteX33" fmla="*/ 2665101 w 12192000"/>
              <a:gd name="connsiteY33" fmla="*/ 936714 h 2785707"/>
              <a:gd name="connsiteX34" fmla="*/ 2675173 w 12192000"/>
              <a:gd name="connsiteY34" fmla="*/ 938458 h 2785707"/>
              <a:gd name="connsiteX35" fmla="*/ 2707978 w 12192000"/>
              <a:gd name="connsiteY35" fmla="*/ 955182 h 2785707"/>
              <a:gd name="connsiteX36" fmla="*/ 2778669 w 12192000"/>
              <a:gd name="connsiteY36" fmla="*/ 991480 h 2785707"/>
              <a:gd name="connsiteX37" fmla="*/ 2796452 w 12192000"/>
              <a:gd name="connsiteY37" fmla="*/ 1000372 h 2785707"/>
              <a:gd name="connsiteX38" fmla="*/ 2813495 w 12192000"/>
              <a:gd name="connsiteY38" fmla="*/ 1001982 h 2785707"/>
              <a:gd name="connsiteX39" fmla="*/ 2904193 w 12192000"/>
              <a:gd name="connsiteY39" fmla="*/ 1024123 h 2785707"/>
              <a:gd name="connsiteX40" fmla="*/ 2926826 w 12192000"/>
              <a:gd name="connsiteY40" fmla="*/ 1025558 h 2785707"/>
              <a:gd name="connsiteX41" fmla="*/ 2937629 w 12192000"/>
              <a:gd name="connsiteY41" fmla="*/ 1021496 h 2785707"/>
              <a:gd name="connsiteX42" fmla="*/ 2970190 w 12192000"/>
              <a:gd name="connsiteY42" fmla="*/ 1039341 h 2785707"/>
              <a:gd name="connsiteX43" fmla="*/ 3023036 w 12192000"/>
              <a:gd name="connsiteY43" fmla="*/ 1057429 h 2785707"/>
              <a:gd name="connsiteX44" fmla="*/ 3047640 w 12192000"/>
              <a:gd name="connsiteY44" fmla="*/ 1067886 h 2785707"/>
              <a:gd name="connsiteX45" fmla="*/ 3069615 w 12192000"/>
              <a:gd name="connsiteY45" fmla="*/ 1068623 h 2785707"/>
              <a:gd name="connsiteX46" fmla="*/ 3189718 w 12192000"/>
              <a:gd name="connsiteY46" fmla="*/ 1090790 h 2785707"/>
              <a:gd name="connsiteX47" fmla="*/ 3234683 w 12192000"/>
              <a:gd name="connsiteY47" fmla="*/ 1082861 h 2785707"/>
              <a:gd name="connsiteX48" fmla="*/ 3243889 w 12192000"/>
              <a:gd name="connsiteY48" fmla="*/ 1088560 h 2785707"/>
              <a:gd name="connsiteX49" fmla="*/ 3316289 w 12192000"/>
              <a:gd name="connsiteY49" fmla="*/ 1102846 h 2785707"/>
              <a:gd name="connsiteX50" fmla="*/ 3363255 w 12192000"/>
              <a:gd name="connsiteY50" fmla="*/ 1113121 h 2785707"/>
              <a:gd name="connsiteX51" fmla="*/ 3450298 w 12192000"/>
              <a:gd name="connsiteY51" fmla="*/ 1140641 h 2785707"/>
              <a:gd name="connsiteX52" fmla="*/ 3502843 w 12192000"/>
              <a:gd name="connsiteY52" fmla="*/ 1152088 h 2785707"/>
              <a:gd name="connsiteX53" fmla="*/ 3534327 w 12192000"/>
              <a:gd name="connsiteY53" fmla="*/ 1158780 h 2785707"/>
              <a:gd name="connsiteX54" fmla="*/ 3613707 w 12192000"/>
              <a:gd name="connsiteY54" fmla="*/ 1188135 h 2785707"/>
              <a:gd name="connsiteX55" fmla="*/ 3734447 w 12192000"/>
              <a:gd name="connsiteY55" fmla="*/ 1264997 h 2785707"/>
              <a:gd name="connsiteX56" fmla="*/ 3774777 w 12192000"/>
              <a:gd name="connsiteY56" fmla="*/ 1280345 h 2785707"/>
              <a:gd name="connsiteX57" fmla="*/ 3782987 w 12192000"/>
              <a:gd name="connsiteY57" fmla="*/ 1278825 h 2785707"/>
              <a:gd name="connsiteX58" fmla="*/ 3829525 w 12192000"/>
              <a:gd name="connsiteY58" fmla="*/ 1314650 h 2785707"/>
              <a:gd name="connsiteX59" fmla="*/ 3916534 w 12192000"/>
              <a:gd name="connsiteY59" fmla="*/ 1337438 h 2785707"/>
              <a:gd name="connsiteX60" fmla="*/ 3985243 w 12192000"/>
              <a:gd name="connsiteY60" fmla="*/ 1349887 h 2785707"/>
              <a:gd name="connsiteX61" fmla="*/ 4022446 w 12192000"/>
              <a:gd name="connsiteY61" fmla="*/ 1358915 h 2785707"/>
              <a:gd name="connsiteX62" fmla="*/ 4050987 w 12192000"/>
              <a:gd name="connsiteY62" fmla="*/ 1363213 h 2785707"/>
              <a:gd name="connsiteX63" fmla="*/ 4115739 w 12192000"/>
              <a:gd name="connsiteY63" fmla="*/ 1386380 h 2785707"/>
              <a:gd name="connsiteX64" fmla="*/ 4219773 w 12192000"/>
              <a:gd name="connsiteY64" fmla="*/ 1429896 h 2785707"/>
              <a:gd name="connsiteX65" fmla="*/ 4242592 w 12192000"/>
              <a:gd name="connsiteY65" fmla="*/ 1437995 h 2785707"/>
              <a:gd name="connsiteX66" fmla="*/ 4264860 w 12192000"/>
              <a:gd name="connsiteY66" fmla="*/ 1440328 h 2785707"/>
              <a:gd name="connsiteX67" fmla="*/ 4272342 w 12192000"/>
              <a:gd name="connsiteY67" fmla="*/ 1436836 h 2785707"/>
              <a:gd name="connsiteX68" fmla="*/ 4285317 w 12192000"/>
              <a:gd name="connsiteY68" fmla="*/ 1440547 h 2785707"/>
              <a:gd name="connsiteX69" fmla="*/ 4289326 w 12192000"/>
              <a:gd name="connsiteY69" fmla="*/ 1440567 h 2785707"/>
              <a:gd name="connsiteX70" fmla="*/ 4311745 w 12192000"/>
              <a:gd name="connsiteY70" fmla="*/ 1441649 h 2785707"/>
              <a:gd name="connsiteX71" fmla="*/ 4345821 w 12192000"/>
              <a:gd name="connsiteY71" fmla="*/ 1467990 h 2785707"/>
              <a:gd name="connsiteX72" fmla="*/ 4399086 w 12192000"/>
              <a:gd name="connsiteY72" fmla="*/ 1480631 h 2785707"/>
              <a:gd name="connsiteX73" fmla="*/ 4635587 w 12192000"/>
              <a:gd name="connsiteY73" fmla="*/ 1532477 h 2785707"/>
              <a:gd name="connsiteX74" fmla="*/ 4697305 w 12192000"/>
              <a:gd name="connsiteY74" fmla="*/ 1598576 h 2785707"/>
              <a:gd name="connsiteX75" fmla="*/ 4800559 w 12192000"/>
              <a:gd name="connsiteY75" fmla="*/ 1650651 h 2785707"/>
              <a:gd name="connsiteX76" fmla="*/ 4945615 w 12192000"/>
              <a:gd name="connsiteY76" fmla="*/ 1698753 h 2785707"/>
              <a:gd name="connsiteX77" fmla="*/ 4951384 w 12192000"/>
              <a:gd name="connsiteY77" fmla="*/ 1709811 h 2785707"/>
              <a:gd name="connsiteX78" fmla="*/ 4961956 w 12192000"/>
              <a:gd name="connsiteY78" fmla="*/ 1718626 h 2785707"/>
              <a:gd name="connsiteX79" fmla="*/ 4964473 w 12192000"/>
              <a:gd name="connsiteY79" fmla="*/ 1718615 h 2785707"/>
              <a:gd name="connsiteX80" fmla="*/ 4991598 w 12192000"/>
              <a:gd name="connsiteY80" fmla="*/ 1734829 h 2785707"/>
              <a:gd name="connsiteX81" fmla="*/ 5009548 w 12192000"/>
              <a:gd name="connsiteY81" fmla="*/ 1747489 h 2785707"/>
              <a:gd name="connsiteX82" fmla="*/ 5014839 w 12192000"/>
              <a:gd name="connsiteY82" fmla="*/ 1748130 h 2785707"/>
              <a:gd name="connsiteX83" fmla="*/ 5058738 w 12192000"/>
              <a:gd name="connsiteY83" fmla="*/ 1764982 h 2785707"/>
              <a:gd name="connsiteX84" fmla="*/ 5080507 w 12192000"/>
              <a:gd name="connsiteY84" fmla="*/ 1768847 h 2785707"/>
              <a:gd name="connsiteX85" fmla="*/ 5142055 w 12192000"/>
              <a:gd name="connsiteY85" fmla="*/ 1767607 h 2785707"/>
              <a:gd name="connsiteX86" fmla="*/ 5173522 w 12192000"/>
              <a:gd name="connsiteY86" fmla="*/ 1784620 h 2785707"/>
              <a:gd name="connsiteX87" fmla="*/ 5180367 w 12192000"/>
              <a:gd name="connsiteY87" fmla="*/ 1787604 h 2785707"/>
              <a:gd name="connsiteX88" fmla="*/ 5180716 w 12192000"/>
              <a:gd name="connsiteY88" fmla="*/ 1787481 h 2785707"/>
              <a:gd name="connsiteX89" fmla="*/ 5188363 w 12192000"/>
              <a:gd name="connsiteY89" fmla="*/ 1790269 h 2785707"/>
              <a:gd name="connsiteX90" fmla="*/ 5192852 w 12192000"/>
              <a:gd name="connsiteY90" fmla="*/ 1793043 h 2785707"/>
              <a:gd name="connsiteX91" fmla="*/ 5272230 w 12192000"/>
              <a:gd name="connsiteY91" fmla="*/ 1791348 h 2785707"/>
              <a:gd name="connsiteX92" fmla="*/ 5376484 w 12192000"/>
              <a:gd name="connsiteY92" fmla="*/ 1805756 h 2785707"/>
              <a:gd name="connsiteX93" fmla="*/ 5478926 w 12192000"/>
              <a:gd name="connsiteY93" fmla="*/ 1822858 h 2785707"/>
              <a:gd name="connsiteX94" fmla="*/ 5515632 w 12192000"/>
              <a:gd name="connsiteY94" fmla="*/ 1830425 h 2785707"/>
              <a:gd name="connsiteX95" fmla="*/ 5582742 w 12192000"/>
              <a:gd name="connsiteY95" fmla="*/ 1837848 h 2785707"/>
              <a:gd name="connsiteX96" fmla="*/ 5615731 w 12192000"/>
              <a:gd name="connsiteY96" fmla="*/ 1838115 h 2785707"/>
              <a:gd name="connsiteX97" fmla="*/ 5619149 w 12192000"/>
              <a:gd name="connsiteY97" fmla="*/ 1835988 h 2785707"/>
              <a:gd name="connsiteX98" fmla="*/ 5625050 w 12192000"/>
              <a:gd name="connsiteY98" fmla="*/ 1835832 h 2785707"/>
              <a:gd name="connsiteX99" fmla="*/ 5640026 w 12192000"/>
              <a:gd name="connsiteY99" fmla="*/ 1839536 h 2785707"/>
              <a:gd name="connsiteX100" fmla="*/ 5645469 w 12192000"/>
              <a:gd name="connsiteY100" fmla="*/ 1841610 h 2785707"/>
              <a:gd name="connsiteX101" fmla="*/ 5653837 w 12192000"/>
              <a:gd name="connsiteY101" fmla="*/ 1843194 h 2785707"/>
              <a:gd name="connsiteX102" fmla="*/ 5654101 w 12192000"/>
              <a:gd name="connsiteY102" fmla="*/ 1843017 h 2785707"/>
              <a:gd name="connsiteX103" fmla="*/ 5661820 w 12192000"/>
              <a:gd name="connsiteY103" fmla="*/ 1844927 h 2785707"/>
              <a:gd name="connsiteX104" fmla="*/ 5698828 w 12192000"/>
              <a:gd name="connsiteY104" fmla="*/ 1857009 h 2785707"/>
              <a:gd name="connsiteX105" fmla="*/ 5755153 w 12192000"/>
              <a:gd name="connsiteY105" fmla="*/ 1846051 h 2785707"/>
              <a:gd name="connsiteX106" fmla="*/ 5777080 w 12192000"/>
              <a:gd name="connsiteY106" fmla="*/ 1846484 h 2785707"/>
              <a:gd name="connsiteX107" fmla="*/ 5790062 w 12192000"/>
              <a:gd name="connsiteY107" fmla="*/ 1844754 h 2785707"/>
              <a:gd name="connsiteX108" fmla="*/ 5888138 w 12192000"/>
              <a:gd name="connsiteY108" fmla="*/ 1877663 h 2785707"/>
              <a:gd name="connsiteX109" fmla="*/ 5902013 w 12192000"/>
              <a:gd name="connsiteY109" fmla="*/ 1884827 h 2785707"/>
              <a:gd name="connsiteX110" fmla="*/ 5912492 w 12192000"/>
              <a:gd name="connsiteY110" fmla="*/ 1894998 h 2785707"/>
              <a:gd name="connsiteX111" fmla="*/ 6068995 w 12192000"/>
              <a:gd name="connsiteY111" fmla="*/ 1920302 h 2785707"/>
              <a:gd name="connsiteX112" fmla="*/ 6283598 w 12192000"/>
              <a:gd name="connsiteY112" fmla="*/ 1991295 h 2785707"/>
              <a:gd name="connsiteX113" fmla="*/ 6378390 w 12192000"/>
              <a:gd name="connsiteY113" fmla="*/ 1991561 h 2785707"/>
              <a:gd name="connsiteX114" fmla="*/ 6519309 w 12192000"/>
              <a:gd name="connsiteY114" fmla="*/ 2027309 h 2785707"/>
              <a:gd name="connsiteX115" fmla="*/ 6643152 w 12192000"/>
              <a:gd name="connsiteY115" fmla="*/ 2049516 h 2785707"/>
              <a:gd name="connsiteX116" fmla="*/ 6656875 w 12192000"/>
              <a:gd name="connsiteY116" fmla="*/ 2051188 h 2785707"/>
              <a:gd name="connsiteX117" fmla="*/ 6662165 w 12192000"/>
              <a:gd name="connsiteY117" fmla="*/ 2046505 h 2785707"/>
              <a:gd name="connsiteX118" fmla="*/ 6708706 w 12192000"/>
              <a:gd name="connsiteY118" fmla="*/ 2049842 h 2785707"/>
              <a:gd name="connsiteX119" fmla="*/ 6797201 w 12192000"/>
              <a:gd name="connsiteY119" fmla="*/ 2065320 h 2785707"/>
              <a:gd name="connsiteX120" fmla="*/ 6810764 w 12192000"/>
              <a:gd name="connsiteY120" fmla="*/ 2071002 h 2785707"/>
              <a:gd name="connsiteX121" fmla="*/ 6901101 w 12192000"/>
              <a:gd name="connsiteY121" fmla="*/ 2082052 h 2785707"/>
              <a:gd name="connsiteX122" fmla="*/ 6962781 w 12192000"/>
              <a:gd name="connsiteY122" fmla="*/ 2092999 h 2785707"/>
              <a:gd name="connsiteX123" fmla="*/ 6975881 w 12192000"/>
              <a:gd name="connsiteY123" fmla="*/ 2098520 h 2785707"/>
              <a:gd name="connsiteX124" fmla="*/ 6991402 w 12192000"/>
              <a:gd name="connsiteY124" fmla="*/ 2094572 h 2785707"/>
              <a:gd name="connsiteX125" fmla="*/ 6996085 w 12192000"/>
              <a:gd name="connsiteY125" fmla="*/ 2090397 h 2785707"/>
              <a:gd name="connsiteX126" fmla="*/ 7045119 w 12192000"/>
              <a:gd name="connsiteY126" fmla="*/ 2100367 h 2785707"/>
              <a:gd name="connsiteX127" fmla="*/ 7051064 w 12192000"/>
              <a:gd name="connsiteY127" fmla="*/ 2100779 h 2785707"/>
              <a:gd name="connsiteX128" fmla="*/ 7092123 w 12192000"/>
              <a:gd name="connsiteY128" fmla="*/ 2100750 h 2785707"/>
              <a:gd name="connsiteX129" fmla="*/ 7153291 w 12192000"/>
              <a:gd name="connsiteY129" fmla="*/ 2096258 h 2785707"/>
              <a:gd name="connsiteX130" fmla="*/ 7216946 w 12192000"/>
              <a:gd name="connsiteY130" fmla="*/ 2083586 h 2785707"/>
              <a:gd name="connsiteX131" fmla="*/ 7253640 w 12192000"/>
              <a:gd name="connsiteY131" fmla="*/ 2078754 h 2785707"/>
              <a:gd name="connsiteX132" fmla="*/ 7279228 w 12192000"/>
              <a:gd name="connsiteY132" fmla="*/ 2072719 h 2785707"/>
              <a:gd name="connsiteX133" fmla="*/ 7350342 w 12192000"/>
              <a:gd name="connsiteY133" fmla="*/ 2070909 h 2785707"/>
              <a:gd name="connsiteX134" fmla="*/ 7470724 w 12192000"/>
              <a:gd name="connsiteY134" fmla="*/ 2073574 h 2785707"/>
              <a:gd name="connsiteX135" fmla="*/ 7514696 w 12192000"/>
              <a:gd name="connsiteY135" fmla="*/ 2067266 h 2785707"/>
              <a:gd name="connsiteX136" fmla="*/ 7516909 w 12192000"/>
              <a:gd name="connsiteY136" fmla="*/ 2061590 h 2785707"/>
              <a:gd name="connsiteX137" fmla="*/ 7530255 w 12192000"/>
              <a:gd name="connsiteY137" fmla="*/ 2060403 h 2785707"/>
              <a:gd name="connsiteX138" fmla="*/ 7533279 w 12192000"/>
              <a:gd name="connsiteY138" fmla="*/ 2059039 h 2785707"/>
              <a:gd name="connsiteX139" fmla="*/ 7551151 w 12192000"/>
              <a:gd name="connsiteY139" fmla="*/ 2052267 h 2785707"/>
              <a:gd name="connsiteX140" fmla="*/ 7602338 w 12192000"/>
              <a:gd name="connsiteY140" fmla="*/ 2063846 h 2785707"/>
              <a:gd name="connsiteX141" fmla="*/ 7625892 w 12192000"/>
              <a:gd name="connsiteY141" fmla="*/ 2064714 h 2785707"/>
              <a:gd name="connsiteX142" fmla="*/ 7648322 w 12192000"/>
              <a:gd name="connsiteY142" fmla="*/ 2072757 h 2785707"/>
              <a:gd name="connsiteX143" fmla="*/ 7660138 w 12192000"/>
              <a:gd name="connsiteY143" fmla="*/ 2081487 h 2785707"/>
              <a:gd name="connsiteX144" fmla="*/ 7701887 w 12192000"/>
              <a:gd name="connsiteY144" fmla="*/ 2097255 h 2785707"/>
              <a:gd name="connsiteX145" fmla="*/ 7701887 w 12192000"/>
              <a:gd name="connsiteY145" fmla="*/ 2081564 h 2785707"/>
              <a:gd name="connsiteX146" fmla="*/ 7781603 w 12192000"/>
              <a:gd name="connsiteY146" fmla="*/ 2105597 h 2785707"/>
              <a:gd name="connsiteX147" fmla="*/ 7840532 w 12192000"/>
              <a:gd name="connsiteY147" fmla="*/ 2126887 h 2785707"/>
              <a:gd name="connsiteX148" fmla="*/ 7852490 w 12192000"/>
              <a:gd name="connsiteY148" fmla="*/ 2134555 h 2785707"/>
              <a:gd name="connsiteX149" fmla="*/ 7868492 w 12192000"/>
              <a:gd name="connsiteY149" fmla="*/ 2133321 h 2785707"/>
              <a:gd name="connsiteX150" fmla="*/ 7873842 w 12192000"/>
              <a:gd name="connsiteY150" fmla="*/ 2130014 h 2785707"/>
              <a:gd name="connsiteX151" fmla="*/ 7920468 w 12192000"/>
              <a:gd name="connsiteY151" fmla="*/ 2148187 h 2785707"/>
              <a:gd name="connsiteX152" fmla="*/ 7926263 w 12192000"/>
              <a:gd name="connsiteY152" fmla="*/ 2149606 h 2785707"/>
              <a:gd name="connsiteX153" fmla="*/ 7966770 w 12192000"/>
              <a:gd name="connsiteY153" fmla="*/ 2156585 h 2785707"/>
              <a:gd name="connsiteX154" fmla="*/ 8092911 w 12192000"/>
              <a:gd name="connsiteY154" fmla="*/ 2161008 h 2785707"/>
              <a:gd name="connsiteX155" fmla="*/ 8129956 w 12192000"/>
              <a:gd name="connsiteY155" fmla="*/ 2162518 h 2785707"/>
              <a:gd name="connsiteX156" fmla="*/ 8156253 w 12192000"/>
              <a:gd name="connsiteY156" fmla="*/ 2160951 h 2785707"/>
              <a:gd name="connsiteX157" fmla="*/ 8226723 w 12192000"/>
              <a:gd name="connsiteY157" fmla="*/ 2171307 h 2785707"/>
              <a:gd name="connsiteX158" fmla="*/ 8345013 w 12192000"/>
              <a:gd name="connsiteY158" fmla="*/ 2194472 h 2785707"/>
              <a:gd name="connsiteX159" fmla="*/ 8389494 w 12192000"/>
              <a:gd name="connsiteY159" fmla="*/ 2195774 h 2785707"/>
              <a:gd name="connsiteX160" fmla="*/ 8392672 w 12192000"/>
              <a:gd name="connsiteY160" fmla="*/ 2190570 h 2785707"/>
              <a:gd name="connsiteX161" fmla="*/ 8406045 w 12192000"/>
              <a:gd name="connsiteY161" fmla="*/ 2191681 h 2785707"/>
              <a:gd name="connsiteX162" fmla="*/ 8409264 w 12192000"/>
              <a:gd name="connsiteY162" fmla="*/ 2190855 h 2785707"/>
              <a:gd name="connsiteX163" fmla="*/ 8428080 w 12192000"/>
              <a:gd name="connsiteY163" fmla="*/ 2187244 h 2785707"/>
              <a:gd name="connsiteX164" fmla="*/ 8476550 w 12192000"/>
              <a:gd name="connsiteY164" fmla="*/ 2207369 h 2785707"/>
              <a:gd name="connsiteX165" fmla="*/ 8588757 w 12192000"/>
              <a:gd name="connsiteY165" fmla="*/ 2225395 h 2785707"/>
              <a:gd name="connsiteX166" fmla="*/ 8749518 w 12192000"/>
              <a:gd name="connsiteY166" fmla="*/ 2245011 h 2785707"/>
              <a:gd name="connsiteX167" fmla="*/ 8874315 w 12192000"/>
              <a:gd name="connsiteY167" fmla="*/ 2266877 h 2785707"/>
              <a:gd name="connsiteX168" fmla="*/ 9029190 w 12192000"/>
              <a:gd name="connsiteY168" fmla="*/ 2309251 h 2785707"/>
              <a:gd name="connsiteX169" fmla="*/ 9142331 w 12192000"/>
              <a:gd name="connsiteY169" fmla="*/ 2320064 h 2785707"/>
              <a:gd name="connsiteX170" fmla="*/ 9155844 w 12192000"/>
              <a:gd name="connsiteY170" fmla="*/ 2330314 h 2785707"/>
              <a:gd name="connsiteX171" fmla="*/ 9171403 w 12192000"/>
              <a:gd name="connsiteY171" fmla="*/ 2337223 h 2785707"/>
              <a:gd name="connsiteX172" fmla="*/ 9173407 w 12192000"/>
              <a:gd name="connsiteY172" fmla="*/ 2336681 h 2785707"/>
              <a:gd name="connsiteX173" fmla="*/ 9208166 w 12192000"/>
              <a:gd name="connsiteY173" fmla="*/ 2347769 h 2785707"/>
              <a:gd name="connsiteX174" fmla="*/ 9274752 w 12192000"/>
              <a:gd name="connsiteY174" fmla="*/ 2367321 h 2785707"/>
              <a:gd name="connsiteX175" fmla="*/ 9275339 w 12192000"/>
              <a:gd name="connsiteY175" fmla="*/ 2366424 h 2785707"/>
              <a:gd name="connsiteX176" fmla="*/ 9286171 w 12192000"/>
              <a:gd name="connsiteY176" fmla="*/ 2364868 h 2785707"/>
              <a:gd name="connsiteX177" fmla="*/ 9306706 w 12192000"/>
              <a:gd name="connsiteY177" fmla="*/ 2364279 h 2785707"/>
              <a:gd name="connsiteX178" fmla="*/ 9354964 w 12192000"/>
              <a:gd name="connsiteY178" fmla="*/ 2350000 h 2785707"/>
              <a:gd name="connsiteX179" fmla="*/ 9393840 w 12192000"/>
              <a:gd name="connsiteY179" fmla="*/ 2360999 h 2785707"/>
              <a:gd name="connsiteX180" fmla="*/ 9401723 w 12192000"/>
              <a:gd name="connsiteY180" fmla="*/ 2362648 h 2785707"/>
              <a:gd name="connsiteX181" fmla="*/ 9401904 w 12192000"/>
              <a:gd name="connsiteY181" fmla="*/ 2362449 h 2785707"/>
              <a:gd name="connsiteX182" fmla="*/ 9410265 w 12192000"/>
              <a:gd name="connsiteY182" fmla="*/ 2363724 h 2785707"/>
              <a:gd name="connsiteX183" fmla="*/ 9431384 w 12192000"/>
              <a:gd name="connsiteY183" fmla="*/ 2368857 h 2785707"/>
              <a:gd name="connsiteX184" fmla="*/ 9436806 w 12192000"/>
              <a:gd name="connsiteY184" fmla="*/ 2368409 h 2785707"/>
              <a:gd name="connsiteX185" fmla="*/ 9469943 w 12192000"/>
              <a:gd name="connsiteY185" fmla="*/ 2364702 h 2785707"/>
              <a:gd name="connsiteX186" fmla="*/ 9571973 w 12192000"/>
              <a:gd name="connsiteY186" fmla="*/ 2375579 h 2785707"/>
              <a:gd name="connsiteX187" fmla="*/ 9673508 w 12192000"/>
              <a:gd name="connsiteY187" fmla="*/ 2388756 h 2785707"/>
              <a:gd name="connsiteX188" fmla="*/ 9775728 w 12192000"/>
              <a:gd name="connsiteY188" fmla="*/ 2398997 h 2785707"/>
              <a:gd name="connsiteX189" fmla="*/ 9828502 w 12192000"/>
              <a:gd name="connsiteY189" fmla="*/ 2387377 h 2785707"/>
              <a:gd name="connsiteX190" fmla="*/ 9834358 w 12192000"/>
              <a:gd name="connsiteY190" fmla="*/ 2387922 h 2785707"/>
              <a:gd name="connsiteX191" fmla="*/ 9848851 w 12192000"/>
              <a:gd name="connsiteY191" fmla="*/ 2393407 h 2785707"/>
              <a:gd name="connsiteX192" fmla="*/ 9854053 w 12192000"/>
              <a:gd name="connsiteY192" fmla="*/ 2396127 h 2785707"/>
              <a:gd name="connsiteX193" fmla="*/ 9862192 w 12192000"/>
              <a:gd name="connsiteY193" fmla="*/ 2398707 h 2785707"/>
              <a:gd name="connsiteX194" fmla="*/ 9862471 w 12192000"/>
              <a:gd name="connsiteY194" fmla="*/ 2398561 h 2785707"/>
              <a:gd name="connsiteX195" fmla="*/ 9905498 w 12192000"/>
              <a:gd name="connsiteY195" fmla="*/ 2417867 h 2785707"/>
              <a:gd name="connsiteX196" fmla="*/ 9962223 w 12192000"/>
              <a:gd name="connsiteY196" fmla="*/ 2413612 h 2785707"/>
              <a:gd name="connsiteX197" fmla="*/ 9983885 w 12192000"/>
              <a:gd name="connsiteY197" fmla="*/ 2416653 h 2785707"/>
              <a:gd name="connsiteX198" fmla="*/ 9995871 w 12192000"/>
              <a:gd name="connsiteY198" fmla="*/ 2417158 h 2785707"/>
              <a:gd name="connsiteX199" fmla="*/ 10030934 w 12192000"/>
              <a:gd name="connsiteY199" fmla="*/ 2432369 h 2785707"/>
              <a:gd name="connsiteX200" fmla="*/ 10036087 w 12192000"/>
              <a:gd name="connsiteY200" fmla="*/ 2432793 h 2785707"/>
              <a:gd name="connsiteX201" fmla="*/ 10057471 w 12192000"/>
              <a:gd name="connsiteY201" fmla="*/ 2445317 h 2785707"/>
              <a:gd name="connsiteX202" fmla="*/ 10088697 w 12192000"/>
              <a:gd name="connsiteY202" fmla="*/ 2461159 h 2785707"/>
              <a:gd name="connsiteX203" fmla="*/ 10091030 w 12192000"/>
              <a:gd name="connsiteY203" fmla="*/ 2461029 h 2785707"/>
              <a:gd name="connsiteX204" fmla="*/ 10104127 w 12192000"/>
              <a:gd name="connsiteY204" fmla="*/ 2469841 h 2785707"/>
              <a:gd name="connsiteX205" fmla="*/ 10169163 w 12192000"/>
              <a:gd name="connsiteY205" fmla="*/ 2492519 h 2785707"/>
              <a:gd name="connsiteX206" fmla="*/ 10266247 w 12192000"/>
              <a:gd name="connsiteY206" fmla="*/ 2525164 h 2785707"/>
              <a:gd name="connsiteX207" fmla="*/ 10383588 w 12192000"/>
              <a:gd name="connsiteY207" fmla="*/ 2556604 h 2785707"/>
              <a:gd name="connsiteX208" fmla="*/ 10502276 w 12192000"/>
              <a:gd name="connsiteY208" fmla="*/ 2611346 h 2785707"/>
              <a:gd name="connsiteX209" fmla="*/ 10702436 w 12192000"/>
              <a:gd name="connsiteY209" fmla="*/ 2685688 h 2785707"/>
              <a:gd name="connsiteX210" fmla="*/ 10738338 w 12192000"/>
              <a:gd name="connsiteY210" fmla="*/ 2690143 h 2785707"/>
              <a:gd name="connsiteX211" fmla="*/ 10738410 w 12192000"/>
              <a:gd name="connsiteY211" fmla="*/ 2690169 h 2785707"/>
              <a:gd name="connsiteX212" fmla="*/ 10828361 w 12192000"/>
              <a:gd name="connsiteY212" fmla="*/ 2695982 h 2785707"/>
              <a:gd name="connsiteX213" fmla="*/ 10850642 w 12192000"/>
              <a:gd name="connsiteY213" fmla="*/ 2691703 h 2785707"/>
              <a:gd name="connsiteX214" fmla="*/ 10944231 w 12192000"/>
              <a:gd name="connsiteY214" fmla="*/ 2690377 h 2785707"/>
              <a:gd name="connsiteX215" fmla="*/ 10961147 w 12192000"/>
              <a:gd name="connsiteY215" fmla="*/ 2687666 h 2785707"/>
              <a:gd name="connsiteX216" fmla="*/ 10980692 w 12192000"/>
              <a:gd name="connsiteY216" fmla="*/ 2691799 h 2785707"/>
              <a:gd name="connsiteX217" fmla="*/ 11058630 w 12192000"/>
              <a:gd name="connsiteY217" fmla="*/ 2709148 h 2785707"/>
              <a:gd name="connsiteX218" fmla="*/ 11094767 w 12192000"/>
              <a:gd name="connsiteY218" fmla="*/ 2717083 h 2785707"/>
              <a:gd name="connsiteX219" fmla="*/ 11096358 w 12192000"/>
              <a:gd name="connsiteY219" fmla="*/ 2720774 h 2785707"/>
              <a:gd name="connsiteX220" fmla="*/ 11104973 w 12192000"/>
              <a:gd name="connsiteY220" fmla="*/ 2716245 h 2785707"/>
              <a:gd name="connsiteX221" fmla="*/ 11131099 w 12192000"/>
              <a:gd name="connsiteY221" fmla="*/ 2719881 h 2785707"/>
              <a:gd name="connsiteX222" fmla="*/ 11140776 w 12192000"/>
              <a:gd name="connsiteY222" fmla="*/ 2725926 h 2785707"/>
              <a:gd name="connsiteX223" fmla="*/ 11158686 w 12192000"/>
              <a:gd name="connsiteY223" fmla="*/ 2726270 h 2785707"/>
              <a:gd name="connsiteX224" fmla="*/ 11273267 w 12192000"/>
              <a:gd name="connsiteY224" fmla="*/ 2728567 h 2785707"/>
              <a:gd name="connsiteX225" fmla="*/ 11288916 w 12192000"/>
              <a:gd name="connsiteY225" fmla="*/ 2737828 h 2785707"/>
              <a:gd name="connsiteX226" fmla="*/ 11311388 w 12192000"/>
              <a:gd name="connsiteY226" fmla="*/ 2736624 h 2785707"/>
              <a:gd name="connsiteX227" fmla="*/ 11335078 w 12192000"/>
              <a:gd name="connsiteY227" fmla="*/ 2749941 h 2785707"/>
              <a:gd name="connsiteX228" fmla="*/ 11348344 w 12192000"/>
              <a:gd name="connsiteY228" fmla="*/ 2752346 h 2785707"/>
              <a:gd name="connsiteX229" fmla="*/ 11353373 w 12192000"/>
              <a:gd name="connsiteY229" fmla="*/ 2754678 h 2785707"/>
              <a:gd name="connsiteX230" fmla="*/ 11367159 w 12192000"/>
              <a:gd name="connsiteY230" fmla="*/ 2741107 h 2785707"/>
              <a:gd name="connsiteX231" fmla="*/ 11389712 w 12192000"/>
              <a:gd name="connsiteY231" fmla="*/ 2740372 h 2785707"/>
              <a:gd name="connsiteX232" fmla="*/ 11395219 w 12192000"/>
              <a:gd name="connsiteY232" fmla="*/ 2733120 h 2785707"/>
              <a:gd name="connsiteX233" fmla="*/ 11409180 w 12192000"/>
              <a:gd name="connsiteY233" fmla="*/ 2739023 h 2785707"/>
              <a:gd name="connsiteX234" fmla="*/ 11431837 w 12192000"/>
              <a:gd name="connsiteY234" fmla="*/ 2746056 h 2785707"/>
              <a:gd name="connsiteX235" fmla="*/ 11444471 w 12192000"/>
              <a:gd name="connsiteY235" fmla="*/ 2749621 h 2785707"/>
              <a:gd name="connsiteX236" fmla="*/ 11451208 w 12192000"/>
              <a:gd name="connsiteY236" fmla="*/ 2744859 h 2785707"/>
              <a:gd name="connsiteX237" fmla="*/ 11473061 w 12192000"/>
              <a:gd name="connsiteY237" fmla="*/ 2757601 h 2785707"/>
              <a:gd name="connsiteX238" fmla="*/ 11526925 w 12192000"/>
              <a:gd name="connsiteY238" fmla="*/ 2772124 h 2785707"/>
              <a:gd name="connsiteX239" fmla="*/ 11584409 w 12192000"/>
              <a:gd name="connsiteY239" fmla="*/ 2785707 h 2785707"/>
              <a:gd name="connsiteX240" fmla="*/ 11705161 w 12192000"/>
              <a:gd name="connsiteY240" fmla="*/ 2774143 h 2785707"/>
              <a:gd name="connsiteX241" fmla="*/ 11831541 w 12192000"/>
              <a:gd name="connsiteY241" fmla="*/ 2745647 h 2785707"/>
              <a:gd name="connsiteX242" fmla="*/ 12017942 w 12192000"/>
              <a:gd name="connsiteY242" fmla="*/ 2704117 h 2785707"/>
              <a:gd name="connsiteX243" fmla="*/ 12134490 w 12192000"/>
              <a:gd name="connsiteY243" fmla="*/ 2673464 h 2785707"/>
              <a:gd name="connsiteX244" fmla="*/ 12159651 w 12192000"/>
              <a:gd name="connsiteY244" fmla="*/ 2679085 h 2785707"/>
              <a:gd name="connsiteX245" fmla="*/ 12192000 w 12192000"/>
              <a:gd name="connsiteY245" fmla="*/ 2674480 h 278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Lst>
            <a:rect l="l" t="t" r="r" b="b"/>
            <a:pathLst>
              <a:path w="12192000" h="2785707">
                <a:moveTo>
                  <a:pt x="12192000" y="0"/>
                </a:moveTo>
                <a:lnTo>
                  <a:pt x="0" y="0"/>
                </a:lnTo>
                <a:lnTo>
                  <a:pt x="0" y="591237"/>
                </a:lnTo>
                <a:lnTo>
                  <a:pt x="7462" y="596097"/>
                </a:lnTo>
                <a:cubicBezTo>
                  <a:pt x="33908" y="613349"/>
                  <a:pt x="59850" y="629066"/>
                  <a:pt x="65949" y="623063"/>
                </a:cubicBezTo>
                <a:cubicBezTo>
                  <a:pt x="104511" y="621541"/>
                  <a:pt x="147418" y="628042"/>
                  <a:pt x="174040" y="614935"/>
                </a:cubicBezTo>
                <a:cubicBezTo>
                  <a:pt x="181060" y="595502"/>
                  <a:pt x="307304" y="613591"/>
                  <a:pt x="331354" y="605310"/>
                </a:cubicBezTo>
                <a:cubicBezTo>
                  <a:pt x="388829" y="623899"/>
                  <a:pt x="404420" y="655488"/>
                  <a:pt x="437701" y="649169"/>
                </a:cubicBezTo>
                <a:cubicBezTo>
                  <a:pt x="460360" y="643797"/>
                  <a:pt x="544430" y="662096"/>
                  <a:pt x="570985" y="634864"/>
                </a:cubicBezTo>
                <a:cubicBezTo>
                  <a:pt x="611720" y="655852"/>
                  <a:pt x="628268" y="628594"/>
                  <a:pt x="660488" y="637694"/>
                </a:cubicBezTo>
                <a:cubicBezTo>
                  <a:pt x="731929" y="640906"/>
                  <a:pt x="769884" y="669504"/>
                  <a:pt x="862240" y="647402"/>
                </a:cubicBezTo>
                <a:cubicBezTo>
                  <a:pt x="904065" y="656940"/>
                  <a:pt x="965938" y="616724"/>
                  <a:pt x="1055198" y="658414"/>
                </a:cubicBezTo>
                <a:cubicBezTo>
                  <a:pt x="1106774" y="665872"/>
                  <a:pt x="1080744" y="646485"/>
                  <a:pt x="1161490" y="664553"/>
                </a:cubicBezTo>
                <a:cubicBezTo>
                  <a:pt x="1184673" y="638081"/>
                  <a:pt x="1309702" y="681966"/>
                  <a:pt x="1335488" y="684838"/>
                </a:cubicBezTo>
                <a:cubicBezTo>
                  <a:pt x="1355801" y="667828"/>
                  <a:pt x="1366194" y="681653"/>
                  <a:pt x="1384901" y="684207"/>
                </a:cubicBezTo>
                <a:cubicBezTo>
                  <a:pt x="1393212" y="673848"/>
                  <a:pt x="1409014" y="673874"/>
                  <a:pt x="1414557" y="685540"/>
                </a:cubicBezTo>
                <a:cubicBezTo>
                  <a:pt x="1407315" y="713070"/>
                  <a:pt x="1474731" y="690092"/>
                  <a:pt x="1479073" y="708783"/>
                </a:cubicBezTo>
                <a:cubicBezTo>
                  <a:pt x="1540070" y="714517"/>
                  <a:pt x="1678447" y="697746"/>
                  <a:pt x="1760498" y="700683"/>
                </a:cubicBezTo>
                <a:cubicBezTo>
                  <a:pt x="1792632" y="694031"/>
                  <a:pt x="1855180" y="727000"/>
                  <a:pt x="1971386" y="726403"/>
                </a:cubicBezTo>
                <a:cubicBezTo>
                  <a:pt x="1986964" y="720596"/>
                  <a:pt x="2046286" y="708514"/>
                  <a:pt x="2050659" y="720928"/>
                </a:cubicBezTo>
                <a:cubicBezTo>
                  <a:pt x="2086682" y="721863"/>
                  <a:pt x="2195049" y="765696"/>
                  <a:pt x="2220475" y="749487"/>
                </a:cubicBezTo>
                <a:cubicBezTo>
                  <a:pt x="2215241" y="776310"/>
                  <a:pt x="2266142" y="751623"/>
                  <a:pt x="2272406" y="777021"/>
                </a:cubicBezTo>
                <a:lnTo>
                  <a:pt x="2297410" y="791240"/>
                </a:lnTo>
                <a:cubicBezTo>
                  <a:pt x="2314908" y="801492"/>
                  <a:pt x="2362075" y="829113"/>
                  <a:pt x="2377393" y="838529"/>
                </a:cubicBezTo>
                <a:lnTo>
                  <a:pt x="2389325" y="847736"/>
                </a:lnTo>
                <a:lnTo>
                  <a:pt x="2418508" y="847030"/>
                </a:lnTo>
                <a:lnTo>
                  <a:pt x="2435377" y="837345"/>
                </a:lnTo>
                <a:lnTo>
                  <a:pt x="2439620" y="840860"/>
                </a:lnTo>
                <a:cubicBezTo>
                  <a:pt x="2444187" y="847628"/>
                  <a:pt x="2446502" y="851791"/>
                  <a:pt x="2451797" y="846508"/>
                </a:cubicBezTo>
                <a:lnTo>
                  <a:pt x="2505861" y="882666"/>
                </a:lnTo>
                <a:cubicBezTo>
                  <a:pt x="2511636" y="885661"/>
                  <a:pt x="2518894" y="886415"/>
                  <a:pt x="2528621" y="883310"/>
                </a:cubicBezTo>
                <a:cubicBezTo>
                  <a:pt x="2546958" y="888460"/>
                  <a:pt x="2598467" y="907723"/>
                  <a:pt x="2615876" y="913568"/>
                </a:cubicBezTo>
                <a:lnTo>
                  <a:pt x="2633076" y="918384"/>
                </a:lnTo>
                <a:cubicBezTo>
                  <a:pt x="2641280" y="922241"/>
                  <a:pt x="2658085" y="933369"/>
                  <a:pt x="2665101" y="936714"/>
                </a:cubicBezTo>
                <a:cubicBezTo>
                  <a:pt x="2670825" y="938682"/>
                  <a:pt x="2668027" y="935380"/>
                  <a:pt x="2675173" y="938458"/>
                </a:cubicBezTo>
                <a:cubicBezTo>
                  <a:pt x="2675225" y="944597"/>
                  <a:pt x="2677804" y="950555"/>
                  <a:pt x="2707978" y="955182"/>
                </a:cubicBezTo>
                <a:cubicBezTo>
                  <a:pt x="2726571" y="970114"/>
                  <a:pt x="2750921" y="982615"/>
                  <a:pt x="2778669" y="991480"/>
                </a:cubicBezTo>
                <a:cubicBezTo>
                  <a:pt x="2784596" y="986681"/>
                  <a:pt x="2791940" y="997468"/>
                  <a:pt x="2796452" y="1000372"/>
                </a:cubicBezTo>
                <a:cubicBezTo>
                  <a:pt x="2798282" y="996724"/>
                  <a:pt x="2810819" y="997911"/>
                  <a:pt x="2813495" y="1001982"/>
                </a:cubicBezTo>
                <a:cubicBezTo>
                  <a:pt x="2894291" y="1036995"/>
                  <a:pt x="2861846" y="990458"/>
                  <a:pt x="2904193" y="1024123"/>
                </a:cubicBezTo>
                <a:cubicBezTo>
                  <a:pt x="2912426" y="1027395"/>
                  <a:pt x="2919877" y="1027211"/>
                  <a:pt x="2926826" y="1025558"/>
                </a:cubicBezTo>
                <a:lnTo>
                  <a:pt x="2937629" y="1021496"/>
                </a:lnTo>
                <a:lnTo>
                  <a:pt x="2970190" y="1039341"/>
                </a:lnTo>
                <a:cubicBezTo>
                  <a:pt x="2986667" y="1046544"/>
                  <a:pt x="3004419" y="1052632"/>
                  <a:pt x="3023036" y="1057429"/>
                </a:cubicBezTo>
                <a:cubicBezTo>
                  <a:pt x="3029427" y="1050485"/>
                  <a:pt x="3041250" y="1064362"/>
                  <a:pt x="3047640" y="1067886"/>
                </a:cubicBezTo>
                <a:cubicBezTo>
                  <a:pt x="3049113" y="1062834"/>
                  <a:pt x="3065273" y="1063377"/>
                  <a:pt x="3069615" y="1068623"/>
                </a:cubicBezTo>
                <a:cubicBezTo>
                  <a:pt x="3180167" y="1108914"/>
                  <a:pt x="3128204" y="1049097"/>
                  <a:pt x="3189718" y="1090790"/>
                </a:cubicBezTo>
                <a:lnTo>
                  <a:pt x="3234683" y="1082861"/>
                </a:lnTo>
                <a:lnTo>
                  <a:pt x="3243889" y="1088560"/>
                </a:lnTo>
                <a:cubicBezTo>
                  <a:pt x="3282443" y="1096267"/>
                  <a:pt x="3296793" y="1087718"/>
                  <a:pt x="3316289" y="1102846"/>
                </a:cubicBezTo>
                <a:cubicBezTo>
                  <a:pt x="3355705" y="1086745"/>
                  <a:pt x="3338941" y="1104834"/>
                  <a:pt x="3363255" y="1113121"/>
                </a:cubicBezTo>
                <a:cubicBezTo>
                  <a:pt x="3385590" y="1119421"/>
                  <a:pt x="3427034" y="1134146"/>
                  <a:pt x="3450298" y="1140641"/>
                </a:cubicBezTo>
                <a:cubicBezTo>
                  <a:pt x="3464287" y="1161185"/>
                  <a:pt x="3479428" y="1142090"/>
                  <a:pt x="3502843" y="1152088"/>
                </a:cubicBezTo>
                <a:cubicBezTo>
                  <a:pt x="3512778" y="1160751"/>
                  <a:pt x="3520916" y="1163472"/>
                  <a:pt x="3534327" y="1158780"/>
                </a:cubicBezTo>
                <a:cubicBezTo>
                  <a:pt x="3579631" y="1200367"/>
                  <a:pt x="3566563" y="1166440"/>
                  <a:pt x="3613707" y="1188135"/>
                </a:cubicBezTo>
                <a:cubicBezTo>
                  <a:pt x="3653700" y="1209113"/>
                  <a:pt x="3700718" y="1226767"/>
                  <a:pt x="3734447" y="1264997"/>
                </a:cubicBezTo>
                <a:cubicBezTo>
                  <a:pt x="3739812" y="1275024"/>
                  <a:pt x="3757867" y="1281897"/>
                  <a:pt x="3774777" y="1280345"/>
                </a:cubicBezTo>
                <a:cubicBezTo>
                  <a:pt x="3777687" y="1280079"/>
                  <a:pt x="3780452" y="1279566"/>
                  <a:pt x="3782987" y="1278825"/>
                </a:cubicBezTo>
                <a:cubicBezTo>
                  <a:pt x="3802089" y="1304950"/>
                  <a:pt x="3822370" y="1298085"/>
                  <a:pt x="3829525" y="1314650"/>
                </a:cubicBezTo>
                <a:cubicBezTo>
                  <a:pt x="3870043" y="1329235"/>
                  <a:pt x="3909546" y="1322767"/>
                  <a:pt x="3916534" y="1337438"/>
                </a:cubicBezTo>
                <a:cubicBezTo>
                  <a:pt x="3938646" y="1341249"/>
                  <a:pt x="3973911" y="1333246"/>
                  <a:pt x="3985243" y="1349887"/>
                </a:cubicBezTo>
                <a:cubicBezTo>
                  <a:pt x="3991624" y="1339551"/>
                  <a:pt x="4007098" y="1363379"/>
                  <a:pt x="4022446" y="1358915"/>
                </a:cubicBezTo>
                <a:cubicBezTo>
                  <a:pt x="4033756" y="1354584"/>
                  <a:pt x="4041089" y="1360802"/>
                  <a:pt x="4050987" y="1363213"/>
                </a:cubicBezTo>
                <a:cubicBezTo>
                  <a:pt x="4065543" y="1360896"/>
                  <a:pt x="4106233" y="1377936"/>
                  <a:pt x="4115739" y="1386380"/>
                </a:cubicBezTo>
                <a:cubicBezTo>
                  <a:pt x="4136569" y="1413385"/>
                  <a:pt x="4202076" y="1408872"/>
                  <a:pt x="4219773" y="1429896"/>
                </a:cubicBezTo>
                <a:cubicBezTo>
                  <a:pt x="4227193" y="1433905"/>
                  <a:pt x="4234841" y="1436419"/>
                  <a:pt x="4242592" y="1437995"/>
                </a:cubicBezTo>
                <a:lnTo>
                  <a:pt x="4264860" y="1440328"/>
                </a:lnTo>
                <a:lnTo>
                  <a:pt x="4272342" y="1436836"/>
                </a:lnTo>
                <a:lnTo>
                  <a:pt x="4285317" y="1440547"/>
                </a:lnTo>
                <a:lnTo>
                  <a:pt x="4289326" y="1440567"/>
                </a:lnTo>
                <a:lnTo>
                  <a:pt x="4311745" y="1441649"/>
                </a:lnTo>
                <a:cubicBezTo>
                  <a:pt x="4295920" y="1463324"/>
                  <a:pt x="4370745" y="1452790"/>
                  <a:pt x="4345821" y="1467990"/>
                </a:cubicBezTo>
                <a:cubicBezTo>
                  <a:pt x="4382864" y="1476647"/>
                  <a:pt x="4349421" y="1488843"/>
                  <a:pt x="4399086" y="1480631"/>
                </a:cubicBezTo>
                <a:cubicBezTo>
                  <a:pt x="4451935" y="1510979"/>
                  <a:pt x="4598080" y="1494621"/>
                  <a:pt x="4635587" y="1532477"/>
                </a:cubicBezTo>
                <a:cubicBezTo>
                  <a:pt x="4632999" y="1520275"/>
                  <a:pt x="4681854" y="1589802"/>
                  <a:pt x="4697305" y="1598576"/>
                </a:cubicBezTo>
                <a:cubicBezTo>
                  <a:pt x="4733556" y="1613805"/>
                  <a:pt x="4746756" y="1626181"/>
                  <a:pt x="4800559" y="1650651"/>
                </a:cubicBezTo>
                <a:cubicBezTo>
                  <a:pt x="4853578" y="1666654"/>
                  <a:pt x="4885909" y="1696908"/>
                  <a:pt x="4945615" y="1698753"/>
                </a:cubicBezTo>
                <a:cubicBezTo>
                  <a:pt x="4946370" y="1702791"/>
                  <a:pt x="4948427" y="1706445"/>
                  <a:pt x="4951384" y="1709811"/>
                </a:cubicBezTo>
                <a:lnTo>
                  <a:pt x="4961956" y="1718626"/>
                </a:lnTo>
                <a:lnTo>
                  <a:pt x="4964473" y="1718615"/>
                </a:lnTo>
                <a:lnTo>
                  <a:pt x="4991598" y="1734829"/>
                </a:lnTo>
                <a:lnTo>
                  <a:pt x="5009548" y="1747489"/>
                </a:lnTo>
                <a:lnTo>
                  <a:pt x="5014839" y="1748130"/>
                </a:lnTo>
                <a:cubicBezTo>
                  <a:pt x="5023037" y="1751045"/>
                  <a:pt x="5047794" y="1761529"/>
                  <a:pt x="5058738" y="1764982"/>
                </a:cubicBezTo>
                <a:cubicBezTo>
                  <a:pt x="5064791" y="1749903"/>
                  <a:pt x="5066861" y="1761618"/>
                  <a:pt x="5080507" y="1768847"/>
                </a:cubicBezTo>
                <a:cubicBezTo>
                  <a:pt x="5092955" y="1747037"/>
                  <a:pt x="5123611" y="1774828"/>
                  <a:pt x="5142055" y="1767607"/>
                </a:cubicBezTo>
                <a:cubicBezTo>
                  <a:pt x="5151799" y="1773410"/>
                  <a:pt x="5162333" y="1779148"/>
                  <a:pt x="5173522" y="1784620"/>
                </a:cubicBezTo>
                <a:lnTo>
                  <a:pt x="5180367" y="1787604"/>
                </a:lnTo>
                <a:lnTo>
                  <a:pt x="5180716" y="1787481"/>
                </a:lnTo>
                <a:cubicBezTo>
                  <a:pt x="5182658" y="1787744"/>
                  <a:pt x="5185081" y="1788580"/>
                  <a:pt x="5188363" y="1790269"/>
                </a:cubicBezTo>
                <a:lnTo>
                  <a:pt x="5192852" y="1793043"/>
                </a:lnTo>
                <a:lnTo>
                  <a:pt x="5272230" y="1791348"/>
                </a:lnTo>
                <a:cubicBezTo>
                  <a:pt x="5312404" y="1798683"/>
                  <a:pt x="5342704" y="1787354"/>
                  <a:pt x="5376484" y="1805756"/>
                </a:cubicBezTo>
                <a:cubicBezTo>
                  <a:pt x="5414117" y="1812554"/>
                  <a:pt x="5448503" y="1811916"/>
                  <a:pt x="5478926" y="1822858"/>
                </a:cubicBezTo>
                <a:cubicBezTo>
                  <a:pt x="5493297" y="1819986"/>
                  <a:pt x="5506053" y="1820161"/>
                  <a:pt x="5515632" y="1830425"/>
                </a:cubicBezTo>
                <a:cubicBezTo>
                  <a:pt x="5551385" y="1834476"/>
                  <a:pt x="5563012" y="1824675"/>
                  <a:pt x="5582742" y="1837848"/>
                </a:cubicBezTo>
                <a:lnTo>
                  <a:pt x="5615731" y="1838115"/>
                </a:lnTo>
                <a:lnTo>
                  <a:pt x="5619149" y="1835988"/>
                </a:lnTo>
                <a:lnTo>
                  <a:pt x="5625050" y="1835832"/>
                </a:lnTo>
                <a:lnTo>
                  <a:pt x="5640026" y="1839536"/>
                </a:lnTo>
                <a:lnTo>
                  <a:pt x="5645469" y="1841610"/>
                </a:lnTo>
                <a:cubicBezTo>
                  <a:pt x="5649292" y="1842786"/>
                  <a:pt x="5651918" y="1843241"/>
                  <a:pt x="5653837" y="1843194"/>
                </a:cubicBezTo>
                <a:lnTo>
                  <a:pt x="5654101" y="1843017"/>
                </a:lnTo>
                <a:lnTo>
                  <a:pt x="5661820" y="1844927"/>
                </a:lnTo>
                <a:cubicBezTo>
                  <a:pt x="5674709" y="1848645"/>
                  <a:pt x="5687118" y="1852732"/>
                  <a:pt x="5698828" y="1857009"/>
                </a:cubicBezTo>
                <a:cubicBezTo>
                  <a:pt x="5712521" y="1846861"/>
                  <a:pt x="5753797" y="1869873"/>
                  <a:pt x="5755153" y="1846051"/>
                </a:cubicBezTo>
                <a:cubicBezTo>
                  <a:pt x="5771136" y="1851140"/>
                  <a:pt x="5778501" y="1862553"/>
                  <a:pt x="5777080" y="1846484"/>
                </a:cubicBezTo>
                <a:lnTo>
                  <a:pt x="5790062" y="1844754"/>
                </a:lnTo>
                <a:lnTo>
                  <a:pt x="5888138" y="1877663"/>
                </a:lnTo>
                <a:lnTo>
                  <a:pt x="5902013" y="1884827"/>
                </a:lnTo>
                <a:cubicBezTo>
                  <a:pt x="5906316" y="1887734"/>
                  <a:pt x="5909915" y="1891071"/>
                  <a:pt x="5912492" y="1894998"/>
                </a:cubicBezTo>
                <a:cubicBezTo>
                  <a:pt x="5968551" y="1887421"/>
                  <a:pt x="6012526" y="1912636"/>
                  <a:pt x="6068995" y="1920302"/>
                </a:cubicBezTo>
                <a:cubicBezTo>
                  <a:pt x="6130128" y="1936331"/>
                  <a:pt x="6262213" y="1980287"/>
                  <a:pt x="6283598" y="1991295"/>
                </a:cubicBezTo>
                <a:cubicBezTo>
                  <a:pt x="6301966" y="1997651"/>
                  <a:pt x="6386462" y="2003382"/>
                  <a:pt x="6378390" y="1991561"/>
                </a:cubicBezTo>
                <a:cubicBezTo>
                  <a:pt x="6430691" y="2023578"/>
                  <a:pt x="6456320" y="2005237"/>
                  <a:pt x="6519309" y="2027309"/>
                </a:cubicBezTo>
                <a:lnTo>
                  <a:pt x="6643152" y="2049516"/>
                </a:lnTo>
                <a:lnTo>
                  <a:pt x="6656875" y="2051188"/>
                </a:lnTo>
                <a:lnTo>
                  <a:pt x="6662165" y="2046505"/>
                </a:lnTo>
                <a:lnTo>
                  <a:pt x="6708706" y="2049842"/>
                </a:lnTo>
                <a:cubicBezTo>
                  <a:pt x="6728320" y="2063550"/>
                  <a:pt x="6766107" y="2058616"/>
                  <a:pt x="6797201" y="2065320"/>
                </a:cubicBezTo>
                <a:lnTo>
                  <a:pt x="6810764" y="2071002"/>
                </a:lnTo>
                <a:lnTo>
                  <a:pt x="6901101" y="2082052"/>
                </a:lnTo>
                <a:lnTo>
                  <a:pt x="6962781" y="2092999"/>
                </a:lnTo>
                <a:lnTo>
                  <a:pt x="6975881" y="2098520"/>
                </a:lnTo>
                <a:lnTo>
                  <a:pt x="6991402" y="2094572"/>
                </a:lnTo>
                <a:cubicBezTo>
                  <a:pt x="6993328" y="2093335"/>
                  <a:pt x="6994904" y="2091926"/>
                  <a:pt x="6996085" y="2090397"/>
                </a:cubicBezTo>
                <a:lnTo>
                  <a:pt x="7045119" y="2100367"/>
                </a:lnTo>
                <a:lnTo>
                  <a:pt x="7051064" y="2100779"/>
                </a:lnTo>
                <a:lnTo>
                  <a:pt x="7092123" y="2100750"/>
                </a:lnTo>
                <a:lnTo>
                  <a:pt x="7153291" y="2096258"/>
                </a:lnTo>
                <a:cubicBezTo>
                  <a:pt x="7173585" y="2092006"/>
                  <a:pt x="7192251" y="2072757"/>
                  <a:pt x="7216946" y="2083586"/>
                </a:cubicBezTo>
                <a:cubicBezTo>
                  <a:pt x="7211675" y="2072232"/>
                  <a:pt x="7246465" y="2087999"/>
                  <a:pt x="7253640" y="2078754"/>
                </a:cubicBezTo>
                <a:cubicBezTo>
                  <a:pt x="7257908" y="2071016"/>
                  <a:pt x="7269456" y="2073996"/>
                  <a:pt x="7279228" y="2072719"/>
                </a:cubicBezTo>
                <a:cubicBezTo>
                  <a:pt x="7287893" y="2065644"/>
                  <a:pt x="7334999" y="2066706"/>
                  <a:pt x="7350342" y="2070909"/>
                </a:cubicBezTo>
                <a:cubicBezTo>
                  <a:pt x="7392243" y="2087644"/>
                  <a:pt x="7436988" y="2061053"/>
                  <a:pt x="7470724" y="2073574"/>
                </a:cubicBezTo>
                <a:cubicBezTo>
                  <a:pt x="7498116" y="2072967"/>
                  <a:pt x="7506999" y="2069264"/>
                  <a:pt x="7514696" y="2067266"/>
                </a:cubicBezTo>
                <a:lnTo>
                  <a:pt x="7516909" y="2061590"/>
                </a:lnTo>
                <a:lnTo>
                  <a:pt x="7530255" y="2060403"/>
                </a:lnTo>
                <a:lnTo>
                  <a:pt x="7533279" y="2059039"/>
                </a:lnTo>
                <a:cubicBezTo>
                  <a:pt x="7539042" y="2056412"/>
                  <a:pt x="7544852" y="2053978"/>
                  <a:pt x="7551151" y="2052267"/>
                </a:cubicBezTo>
                <a:cubicBezTo>
                  <a:pt x="7560368" y="2076923"/>
                  <a:pt x="7606247" y="2041786"/>
                  <a:pt x="7602338" y="2063846"/>
                </a:cubicBezTo>
                <a:lnTo>
                  <a:pt x="7625892" y="2064714"/>
                </a:lnTo>
                <a:lnTo>
                  <a:pt x="7648322" y="2072757"/>
                </a:lnTo>
                <a:lnTo>
                  <a:pt x="7660138" y="2081487"/>
                </a:lnTo>
                <a:lnTo>
                  <a:pt x="7701887" y="2097255"/>
                </a:lnTo>
                <a:lnTo>
                  <a:pt x="7701887" y="2081564"/>
                </a:lnTo>
                <a:lnTo>
                  <a:pt x="7781603" y="2105597"/>
                </a:lnTo>
                <a:lnTo>
                  <a:pt x="7840532" y="2126887"/>
                </a:lnTo>
                <a:lnTo>
                  <a:pt x="7852490" y="2134555"/>
                </a:lnTo>
                <a:lnTo>
                  <a:pt x="7868492" y="2133321"/>
                </a:lnTo>
                <a:cubicBezTo>
                  <a:pt x="7870608" y="2132431"/>
                  <a:pt x="7872409" y="2131316"/>
                  <a:pt x="7873842" y="2130014"/>
                </a:cubicBezTo>
                <a:lnTo>
                  <a:pt x="7920468" y="2148187"/>
                </a:lnTo>
                <a:lnTo>
                  <a:pt x="7926263" y="2149606"/>
                </a:lnTo>
                <a:lnTo>
                  <a:pt x="7966770" y="2156585"/>
                </a:lnTo>
                <a:lnTo>
                  <a:pt x="8092911" y="2161008"/>
                </a:lnTo>
                <a:cubicBezTo>
                  <a:pt x="8089698" y="2148943"/>
                  <a:pt x="8121258" y="2170386"/>
                  <a:pt x="8129956" y="2162518"/>
                </a:cubicBezTo>
                <a:cubicBezTo>
                  <a:pt x="8135520" y="2155638"/>
                  <a:pt x="8146390" y="2160539"/>
                  <a:pt x="8156253" y="2160951"/>
                </a:cubicBezTo>
                <a:cubicBezTo>
                  <a:pt x="8166039" y="2155473"/>
                  <a:pt x="8212323" y="2164555"/>
                  <a:pt x="8226723" y="2171307"/>
                </a:cubicBezTo>
                <a:cubicBezTo>
                  <a:pt x="8265129" y="2194914"/>
                  <a:pt x="8313924" y="2176403"/>
                  <a:pt x="8345013" y="2194472"/>
                </a:cubicBezTo>
                <a:cubicBezTo>
                  <a:pt x="8372141" y="2198551"/>
                  <a:pt x="8381553" y="2196425"/>
                  <a:pt x="8389494" y="2195774"/>
                </a:cubicBezTo>
                <a:lnTo>
                  <a:pt x="8392672" y="2190570"/>
                </a:lnTo>
                <a:lnTo>
                  <a:pt x="8406045" y="2191681"/>
                </a:lnTo>
                <a:lnTo>
                  <a:pt x="8409264" y="2190855"/>
                </a:lnTo>
                <a:cubicBezTo>
                  <a:pt x="8415411" y="2189254"/>
                  <a:pt x="8421567" y="2187852"/>
                  <a:pt x="8428080" y="2187244"/>
                </a:cubicBezTo>
                <a:cubicBezTo>
                  <a:pt x="8432860" y="2213065"/>
                  <a:pt x="8484266" y="2186341"/>
                  <a:pt x="8476550" y="2207369"/>
                </a:cubicBezTo>
                <a:cubicBezTo>
                  <a:pt x="8513167" y="2208526"/>
                  <a:pt x="8555619" y="2244400"/>
                  <a:pt x="8588757" y="2225395"/>
                </a:cubicBezTo>
                <a:cubicBezTo>
                  <a:pt x="8642872" y="2232730"/>
                  <a:pt x="8692026" y="2235404"/>
                  <a:pt x="8749518" y="2245011"/>
                </a:cubicBezTo>
                <a:cubicBezTo>
                  <a:pt x="8793577" y="2260750"/>
                  <a:pt x="8842828" y="2247803"/>
                  <a:pt x="8874315" y="2266877"/>
                </a:cubicBezTo>
                <a:cubicBezTo>
                  <a:pt x="8926109" y="2267125"/>
                  <a:pt x="8990017" y="2281364"/>
                  <a:pt x="9029190" y="2309251"/>
                </a:cubicBezTo>
                <a:cubicBezTo>
                  <a:pt x="9084505" y="2314654"/>
                  <a:pt x="9093058" y="2330757"/>
                  <a:pt x="9142331" y="2320064"/>
                </a:cubicBezTo>
                <a:cubicBezTo>
                  <a:pt x="9146183" y="2324091"/>
                  <a:pt x="9150768" y="2327448"/>
                  <a:pt x="9155844" y="2330314"/>
                </a:cubicBezTo>
                <a:lnTo>
                  <a:pt x="9171403" y="2337223"/>
                </a:lnTo>
                <a:lnTo>
                  <a:pt x="9173407" y="2336681"/>
                </a:lnTo>
                <a:lnTo>
                  <a:pt x="9208166" y="2347769"/>
                </a:lnTo>
                <a:lnTo>
                  <a:pt x="9274752" y="2367321"/>
                </a:lnTo>
                <a:lnTo>
                  <a:pt x="9275339" y="2366424"/>
                </a:lnTo>
                <a:cubicBezTo>
                  <a:pt x="9277508" y="2364656"/>
                  <a:pt x="9280711" y="2363810"/>
                  <a:pt x="9286171" y="2364868"/>
                </a:cubicBezTo>
                <a:cubicBezTo>
                  <a:pt x="9278880" y="2347951"/>
                  <a:pt x="9289961" y="2359662"/>
                  <a:pt x="9306706" y="2364279"/>
                </a:cubicBezTo>
                <a:cubicBezTo>
                  <a:pt x="9299116" y="2339032"/>
                  <a:pt x="9346014" y="2361383"/>
                  <a:pt x="9354964" y="2350000"/>
                </a:cubicBezTo>
                <a:cubicBezTo>
                  <a:pt x="9367435" y="2353960"/>
                  <a:pt x="9380485" y="2357688"/>
                  <a:pt x="9393840" y="2360999"/>
                </a:cubicBezTo>
                <a:lnTo>
                  <a:pt x="9401723" y="2362648"/>
                </a:lnTo>
                <a:cubicBezTo>
                  <a:pt x="9401784" y="2362582"/>
                  <a:pt x="9401843" y="2362515"/>
                  <a:pt x="9401904" y="2362449"/>
                </a:cubicBezTo>
                <a:cubicBezTo>
                  <a:pt x="9403668" y="2362309"/>
                  <a:pt x="9406280" y="2362664"/>
                  <a:pt x="9410265" y="2363724"/>
                </a:cubicBezTo>
                <a:lnTo>
                  <a:pt x="9431384" y="2368857"/>
                </a:lnTo>
                <a:lnTo>
                  <a:pt x="9436806" y="2368409"/>
                </a:lnTo>
                <a:lnTo>
                  <a:pt x="9469943" y="2364702"/>
                </a:lnTo>
                <a:cubicBezTo>
                  <a:pt x="9492075" y="2366299"/>
                  <a:pt x="9538048" y="2371570"/>
                  <a:pt x="9571973" y="2375579"/>
                </a:cubicBezTo>
                <a:cubicBezTo>
                  <a:pt x="9604304" y="2385689"/>
                  <a:pt x="9636016" y="2383371"/>
                  <a:pt x="9673508" y="2388756"/>
                </a:cubicBezTo>
                <a:cubicBezTo>
                  <a:pt x="9711732" y="2406591"/>
                  <a:pt x="9735674" y="2393166"/>
                  <a:pt x="9775728" y="2398997"/>
                </a:cubicBezTo>
                <a:cubicBezTo>
                  <a:pt x="9806799" y="2422784"/>
                  <a:pt x="9806899" y="2389955"/>
                  <a:pt x="9828502" y="2387377"/>
                </a:cubicBezTo>
                <a:lnTo>
                  <a:pt x="9834358" y="2387922"/>
                </a:lnTo>
                <a:lnTo>
                  <a:pt x="9848851" y="2393407"/>
                </a:lnTo>
                <a:lnTo>
                  <a:pt x="9854053" y="2396127"/>
                </a:lnTo>
                <a:cubicBezTo>
                  <a:pt x="9857729" y="2397755"/>
                  <a:pt x="9860291" y="2398523"/>
                  <a:pt x="9862192" y="2398707"/>
                </a:cubicBezTo>
                <a:lnTo>
                  <a:pt x="9862471" y="2398561"/>
                </a:lnTo>
                <a:lnTo>
                  <a:pt x="9905498" y="2417867"/>
                </a:lnTo>
                <a:cubicBezTo>
                  <a:pt x="9919952" y="2409351"/>
                  <a:pt x="9958757" y="2437263"/>
                  <a:pt x="9962223" y="2413612"/>
                </a:cubicBezTo>
                <a:cubicBezTo>
                  <a:pt x="9977588" y="2420601"/>
                  <a:pt x="9983860" y="2432885"/>
                  <a:pt x="9983885" y="2416653"/>
                </a:cubicBezTo>
                <a:cubicBezTo>
                  <a:pt x="9989098" y="2418537"/>
                  <a:pt x="9992817" y="2418345"/>
                  <a:pt x="9995871" y="2417158"/>
                </a:cubicBezTo>
                <a:lnTo>
                  <a:pt x="10030934" y="2432369"/>
                </a:lnTo>
                <a:lnTo>
                  <a:pt x="10036087" y="2432793"/>
                </a:lnTo>
                <a:lnTo>
                  <a:pt x="10057471" y="2445317"/>
                </a:lnTo>
                <a:lnTo>
                  <a:pt x="10088697" y="2461159"/>
                </a:lnTo>
                <a:lnTo>
                  <a:pt x="10091030" y="2461029"/>
                </a:lnTo>
                <a:lnTo>
                  <a:pt x="10104127" y="2469841"/>
                </a:lnTo>
                <a:cubicBezTo>
                  <a:pt x="10108126" y="2473257"/>
                  <a:pt x="10166959" y="2488286"/>
                  <a:pt x="10169163" y="2492519"/>
                </a:cubicBezTo>
                <a:cubicBezTo>
                  <a:pt x="10225323" y="2491613"/>
                  <a:pt x="10211037" y="2510783"/>
                  <a:pt x="10266247" y="2525164"/>
                </a:cubicBezTo>
                <a:cubicBezTo>
                  <a:pt x="10304736" y="2528123"/>
                  <a:pt x="10324750" y="2536388"/>
                  <a:pt x="10383588" y="2556604"/>
                </a:cubicBezTo>
                <a:cubicBezTo>
                  <a:pt x="10422927" y="2570967"/>
                  <a:pt x="10449351" y="2596747"/>
                  <a:pt x="10502276" y="2611346"/>
                </a:cubicBezTo>
                <a:cubicBezTo>
                  <a:pt x="10551189" y="2649570"/>
                  <a:pt x="10642054" y="2656133"/>
                  <a:pt x="10702436" y="2685688"/>
                </a:cubicBezTo>
                <a:cubicBezTo>
                  <a:pt x="10734755" y="2677393"/>
                  <a:pt x="10727906" y="2683472"/>
                  <a:pt x="10738338" y="2690143"/>
                </a:cubicBezTo>
                <a:lnTo>
                  <a:pt x="10738410" y="2690169"/>
                </a:lnTo>
                <a:lnTo>
                  <a:pt x="10828361" y="2695982"/>
                </a:lnTo>
                <a:cubicBezTo>
                  <a:pt x="10834653" y="2692647"/>
                  <a:pt x="10841817" y="2690605"/>
                  <a:pt x="10850642" y="2691703"/>
                </a:cubicBezTo>
                <a:cubicBezTo>
                  <a:pt x="10900458" y="2713605"/>
                  <a:pt x="10856850" y="2676798"/>
                  <a:pt x="10944231" y="2690377"/>
                </a:cubicBezTo>
                <a:cubicBezTo>
                  <a:pt x="10947888" y="2693638"/>
                  <a:pt x="10960334" y="2691646"/>
                  <a:pt x="10961147" y="2687666"/>
                </a:cubicBezTo>
                <a:cubicBezTo>
                  <a:pt x="10966277" y="2689341"/>
                  <a:pt x="10976214" y="2697915"/>
                  <a:pt x="10980692" y="2691799"/>
                </a:cubicBezTo>
                <a:cubicBezTo>
                  <a:pt x="11009873" y="2693413"/>
                  <a:pt x="11036717" y="2699386"/>
                  <a:pt x="11058630" y="2709148"/>
                </a:cubicBezTo>
                <a:cubicBezTo>
                  <a:pt x="11089046" y="2706063"/>
                  <a:pt x="11093105" y="2711169"/>
                  <a:pt x="11094767" y="2717083"/>
                </a:cubicBezTo>
                <a:lnTo>
                  <a:pt x="11096358" y="2720774"/>
                </a:lnTo>
                <a:lnTo>
                  <a:pt x="11104973" y="2716245"/>
                </a:lnTo>
                <a:cubicBezTo>
                  <a:pt x="11114214" y="2713690"/>
                  <a:pt x="11122836" y="2715703"/>
                  <a:pt x="11131099" y="2719881"/>
                </a:cubicBezTo>
                <a:lnTo>
                  <a:pt x="11140776" y="2725926"/>
                </a:lnTo>
                <a:lnTo>
                  <a:pt x="11158686" y="2726270"/>
                </a:lnTo>
                <a:cubicBezTo>
                  <a:pt x="11180768" y="2726709"/>
                  <a:pt x="11251563" y="2726640"/>
                  <a:pt x="11273267" y="2728567"/>
                </a:cubicBezTo>
                <a:lnTo>
                  <a:pt x="11288916" y="2737828"/>
                </a:lnTo>
                <a:lnTo>
                  <a:pt x="11311388" y="2736624"/>
                </a:lnTo>
                <a:cubicBezTo>
                  <a:pt x="11321582" y="2738058"/>
                  <a:pt x="11329783" y="2742030"/>
                  <a:pt x="11335078" y="2749941"/>
                </a:cubicBezTo>
                <a:cubicBezTo>
                  <a:pt x="11338817" y="2743516"/>
                  <a:pt x="11342149" y="2746955"/>
                  <a:pt x="11348344" y="2752346"/>
                </a:cubicBezTo>
                <a:lnTo>
                  <a:pt x="11353373" y="2754678"/>
                </a:lnTo>
                <a:lnTo>
                  <a:pt x="11367159" y="2741107"/>
                </a:lnTo>
                <a:lnTo>
                  <a:pt x="11389712" y="2740372"/>
                </a:lnTo>
                <a:lnTo>
                  <a:pt x="11395219" y="2733120"/>
                </a:lnTo>
                <a:lnTo>
                  <a:pt x="11409180" y="2739023"/>
                </a:lnTo>
                <a:cubicBezTo>
                  <a:pt x="11414137" y="2740775"/>
                  <a:pt x="11422149" y="2743232"/>
                  <a:pt x="11431837" y="2746056"/>
                </a:cubicBezTo>
                <a:lnTo>
                  <a:pt x="11444471" y="2749621"/>
                </a:lnTo>
                <a:lnTo>
                  <a:pt x="11451208" y="2744859"/>
                </a:lnTo>
                <a:lnTo>
                  <a:pt x="11473061" y="2757601"/>
                </a:lnTo>
                <a:lnTo>
                  <a:pt x="11526925" y="2772124"/>
                </a:lnTo>
                <a:cubicBezTo>
                  <a:pt x="11539650" y="2795076"/>
                  <a:pt x="11582438" y="2758503"/>
                  <a:pt x="11584409" y="2785707"/>
                </a:cubicBezTo>
                <a:cubicBezTo>
                  <a:pt x="11604765" y="2763696"/>
                  <a:pt x="11670052" y="2782257"/>
                  <a:pt x="11705161" y="2774143"/>
                </a:cubicBezTo>
                <a:cubicBezTo>
                  <a:pt x="11712651" y="2785033"/>
                  <a:pt x="11817987" y="2755153"/>
                  <a:pt x="11831541" y="2745647"/>
                </a:cubicBezTo>
                <a:cubicBezTo>
                  <a:pt x="11943852" y="2715987"/>
                  <a:pt x="11988586" y="2718581"/>
                  <a:pt x="12017942" y="2704117"/>
                </a:cubicBezTo>
                <a:cubicBezTo>
                  <a:pt x="12044424" y="2697243"/>
                  <a:pt x="12068778" y="2677784"/>
                  <a:pt x="12134490" y="2673464"/>
                </a:cubicBezTo>
                <a:cubicBezTo>
                  <a:pt x="12140262" y="2677664"/>
                  <a:pt x="12149020" y="2679275"/>
                  <a:pt x="12159651" y="2679085"/>
                </a:cubicBezTo>
                <a:lnTo>
                  <a:pt x="12192000" y="267448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2E9FC2A-E3B6-B943-9ACF-D4DECCA57A4A}"/>
              </a:ext>
            </a:extLst>
          </p:cNvPr>
          <p:cNvSpPr>
            <a:spLocks noGrp="1"/>
          </p:cNvSpPr>
          <p:nvPr>
            <p:ph type="title"/>
          </p:nvPr>
        </p:nvSpPr>
        <p:spPr>
          <a:xfrm>
            <a:off x="1050879" y="609601"/>
            <a:ext cx="9810604" cy="1216024"/>
          </a:xfrm>
        </p:spPr>
        <p:txBody>
          <a:bodyPr>
            <a:normAutofit/>
          </a:bodyPr>
          <a:lstStyle/>
          <a:p>
            <a:r>
              <a:rPr lang="es-CO" dirty="0"/>
              <a:t>Marco teorico punto B</a:t>
            </a:r>
          </a:p>
        </p:txBody>
      </p:sp>
      <p:sp>
        <p:nvSpPr>
          <p:cNvPr id="12" name="Freeform: Shape 11">
            <a:extLst>
              <a:ext uri="{FF2B5EF4-FFF2-40B4-BE49-F238E27FC236}">
                <a16:creationId xmlns:a16="http://schemas.microsoft.com/office/drawing/2014/main" id="{C87A8A8A-B020-4F46-8329-D75799D71B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74144" y="6080078"/>
            <a:ext cx="9517857" cy="777922"/>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B00F0746-EA72-224B-B3DE-9D945068229A}"/>
              </a:ext>
            </a:extLst>
          </p:cNvPr>
          <p:cNvSpPr>
            <a:spLocks noGrp="1"/>
          </p:cNvSpPr>
          <p:nvPr>
            <p:ph idx="1"/>
          </p:nvPr>
        </p:nvSpPr>
        <p:spPr>
          <a:xfrm>
            <a:off x="980504" y="1619622"/>
            <a:ext cx="9880979" cy="4730378"/>
          </a:xfrm>
        </p:spPr>
        <p:txBody>
          <a:bodyPr anchor="ctr">
            <a:normAutofit/>
          </a:bodyPr>
          <a:lstStyle/>
          <a:p>
            <a:pPr marL="0" indent="0">
              <a:buNone/>
            </a:pPr>
            <a:r>
              <a:rPr lang="es-CO" dirty="0"/>
              <a:t>Entonces </a:t>
            </a:r>
            <a:r>
              <a:rPr lang="en-US" dirty="0">
                <a:latin typeface="Times New Roman" panose="02020603050405020304" pitchFamily="18" charset="0"/>
                <a:cs typeface="Times New Roman" panose="02020603050405020304" pitchFamily="18" charset="0"/>
              </a:rPr>
              <a:t>la </a:t>
            </a:r>
            <a:r>
              <a:rPr lang="en-US" dirty="0" err="1">
                <a:latin typeface="Times New Roman" panose="02020603050405020304" pitchFamily="18" charset="0"/>
                <a:cs typeface="Times New Roman" panose="02020603050405020304" pitchFamily="18" charset="0"/>
              </a:rPr>
              <a:t>suma</a:t>
            </a:r>
            <a:r>
              <a:rPr lang="en-US" dirty="0">
                <a:latin typeface="Times New Roman" panose="02020603050405020304" pitchFamily="18" charset="0"/>
                <a:cs typeface="Times New Roman" panose="02020603050405020304" pitchFamily="18" charset="0"/>
              </a:rPr>
              <a:t> de las </a:t>
            </a:r>
            <a:r>
              <a:rPr lang="en-US" dirty="0" err="1">
                <a:latin typeface="Times New Roman" panose="02020603050405020304" pitchFamily="18" charset="0"/>
                <a:cs typeface="Times New Roman" panose="02020603050405020304" pitchFamily="18" charset="0"/>
              </a:rPr>
              <a:t>señales</a:t>
            </a:r>
            <a:r>
              <a:rPr lang="en-US" dirty="0">
                <a:latin typeface="Times New Roman" panose="02020603050405020304" pitchFamily="18" charset="0"/>
                <a:cs typeface="Times New Roman" panose="02020603050405020304" pitchFamily="18" charset="0"/>
              </a:rPr>
              <a:t> x(t) y y(t), es: </a:t>
            </a:r>
          </a:p>
          <a:p>
            <a:pPr marL="0" indent="0">
              <a:buNone/>
            </a:pPr>
            <a:r>
              <a:rPr lang="en-US" dirty="0">
                <a:latin typeface="Times New Roman" panose="02020603050405020304" pitchFamily="18" charset="0"/>
                <a:cs typeface="Times New Roman" panose="02020603050405020304" pitchFamily="18" charset="0"/>
              </a:rPr>
              <a:t>x(t)+y(t) =</a:t>
            </a:r>
            <a:r>
              <a:rPr lang="es-CO" dirty="0"/>
              <a:t> (A</a:t>
            </a:r>
            <a:r>
              <a:rPr lang="es-CO" baseline="-25000" dirty="0"/>
              <a:t>0 </a:t>
            </a:r>
            <a:r>
              <a:rPr lang="es-CO" dirty="0"/>
              <a:t>+A</a:t>
            </a:r>
            <a:r>
              <a:rPr lang="es-CO" baseline="-25000" dirty="0"/>
              <a:t>1</a:t>
            </a:r>
            <a:r>
              <a:rPr lang="es-CO" dirty="0"/>
              <a:t>)sen (2</a:t>
            </a:r>
            <a:r>
              <a:rPr lang="en-US" dirty="0"/>
              <a:t>π(f</a:t>
            </a:r>
            <a:r>
              <a:rPr lang="en-US" baseline="-25000" dirty="0"/>
              <a:t>0</a:t>
            </a:r>
            <a:r>
              <a:rPr lang="en-US" dirty="0"/>
              <a:t>+f</a:t>
            </a:r>
            <a:r>
              <a:rPr lang="en-US" baseline="-25000" dirty="0"/>
              <a:t>1</a:t>
            </a:r>
            <a:r>
              <a:rPr lang="en-US" dirty="0"/>
              <a:t> )t+ (</a:t>
            </a:r>
            <a:r>
              <a:rPr lang="el-GR" dirty="0"/>
              <a:t>θ</a:t>
            </a:r>
            <a:r>
              <a:rPr lang="en-US" baseline="-25000" dirty="0"/>
              <a:t>0 </a:t>
            </a:r>
            <a:r>
              <a:rPr lang="en-US" dirty="0"/>
              <a:t>+</a:t>
            </a:r>
            <a:r>
              <a:rPr lang="el-GR" dirty="0"/>
              <a:t>θ</a:t>
            </a:r>
            <a:r>
              <a:rPr lang="en-US" baseline="-25000" dirty="0"/>
              <a:t>1</a:t>
            </a:r>
            <a:r>
              <a:rPr lang="en-US" dirty="0"/>
              <a:t>))</a:t>
            </a: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3421380"/>
      </p:ext>
    </p:extLst>
  </p:cSld>
  <p:clrMapOvr>
    <a:masterClrMapping/>
  </p:clrMapOvr>
</p:sld>
</file>

<file path=ppt/theme/theme1.xml><?xml version="1.0" encoding="utf-8"?>
<a:theme xmlns:a="http://schemas.openxmlformats.org/drawingml/2006/main" name="ArchiveVTI">
  <a:themeElements>
    <a:clrScheme name="AnalogousFromLightSeedRightStep">
      <a:dk1>
        <a:srgbClr val="000000"/>
      </a:dk1>
      <a:lt1>
        <a:srgbClr val="FFFFFF"/>
      </a:lt1>
      <a:dk2>
        <a:srgbClr val="3B3521"/>
      </a:dk2>
      <a:lt2>
        <a:srgbClr val="E2E6E8"/>
      </a:lt2>
      <a:accent1>
        <a:srgbClr val="BC9B84"/>
      </a:accent1>
      <a:accent2>
        <a:srgbClr val="ABA175"/>
      </a:accent2>
      <a:accent3>
        <a:srgbClr val="9BA57D"/>
      </a:accent3>
      <a:accent4>
        <a:srgbClr val="88AC75"/>
      </a:accent4>
      <a:accent5>
        <a:srgbClr val="81AC84"/>
      </a:accent5>
      <a:accent6>
        <a:srgbClr val="77AE92"/>
      </a:accent6>
      <a:hlink>
        <a:srgbClr val="5986A5"/>
      </a:hlink>
      <a:folHlink>
        <a:srgbClr val="7F7F7F"/>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1078</TotalTime>
  <Words>1484</Words>
  <Application>Microsoft Macintosh PowerPoint</Application>
  <PresentationFormat>Panorámica</PresentationFormat>
  <Paragraphs>91</Paragraphs>
  <Slides>23</Slides>
  <Notes>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23</vt:i4>
      </vt:variant>
    </vt:vector>
  </HeadingPairs>
  <TitlesOfParts>
    <vt:vector size="29" baseType="lpstr">
      <vt:lpstr>Agency FB</vt:lpstr>
      <vt:lpstr>Arial</vt:lpstr>
      <vt:lpstr>Bembo</vt:lpstr>
      <vt:lpstr>Calibri</vt:lpstr>
      <vt:lpstr>Times New Roman</vt:lpstr>
      <vt:lpstr>ArchiveVTI</vt:lpstr>
      <vt:lpstr>Miniproyecto 1</vt:lpstr>
      <vt:lpstr>Orden</vt:lpstr>
      <vt:lpstr>Enunciado</vt:lpstr>
      <vt:lpstr>Procesamiento de señales</vt:lpstr>
      <vt:lpstr>Marco teorico punto a</vt:lpstr>
      <vt:lpstr>Marco teorico punto a</vt:lpstr>
      <vt:lpstr>Marco teorico punto a</vt:lpstr>
      <vt:lpstr>Marco teorico punto B</vt:lpstr>
      <vt:lpstr>Marco teorico punto B</vt:lpstr>
      <vt:lpstr>Marco teorico punto C</vt:lpstr>
      <vt:lpstr>Marco teorico punto c</vt:lpstr>
      <vt:lpstr>Analisis punto a </vt:lpstr>
      <vt:lpstr>Presentación de PowerPoint</vt:lpstr>
      <vt:lpstr>Presentación de PowerPoint</vt:lpstr>
      <vt:lpstr>Presentación de PowerPoint</vt:lpstr>
      <vt:lpstr>Presentación de PowerPoint</vt:lpstr>
      <vt:lpstr>ANALISIS PUNTO B</vt:lpstr>
      <vt:lpstr>ANALISIS PUNTO B</vt:lpstr>
      <vt:lpstr>ANALISIS PUNTO B</vt:lpstr>
      <vt:lpstr>Caso a</vt:lpstr>
      <vt:lpstr>Caso B</vt:lpstr>
      <vt:lpstr>CASO C</vt:lpstr>
      <vt:lpstr>ANALISIS PUNTO 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Miniproyecto 1</dc:title>
  <dc:creator>Gonzalo Andres De Varona Osorio</dc:creator>
  <cp:lastModifiedBy>Gonzalo Andres De Varona Osorio</cp:lastModifiedBy>
  <cp:revision>40</cp:revision>
  <dcterms:created xsi:type="dcterms:W3CDTF">2021-03-03T00:38:51Z</dcterms:created>
  <dcterms:modified xsi:type="dcterms:W3CDTF">2021-03-16T22:17:08Z</dcterms:modified>
</cp:coreProperties>
</file>

<file path=docProps/thumbnail.jpeg>
</file>